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ennisweb.be/site/index.php?option=com_content&amp;task=view&amp;id=66&amp;Itemid=97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ennisweb.be/site/index.php?option=com_content&amp;task=view&amp;id=66&amp;Itemid=9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4454E-42AA-4083-ABB5-EDB87E73E62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5E3BC02-34D5-4258-BD81-2E798CFBE222}">
      <dgm:prSet/>
      <dgm:spPr/>
      <dgm:t>
        <a:bodyPr/>
        <a:lstStyle/>
        <a:p>
          <a:pPr algn="ctr" rtl="0"/>
          <a:r>
            <a:rPr lang="nl-NL" dirty="0" smtClean="0"/>
            <a:t>Samenstelling bloed</a:t>
          </a:r>
          <a:endParaRPr lang="nl-NL" dirty="0"/>
        </a:p>
      </dgm:t>
    </dgm:pt>
    <dgm:pt modelId="{13705DA5-4B60-4D5F-9D71-F32727400FD0}" type="parTrans" cxnId="{0F17329F-E428-4FFB-9509-99851A598696}">
      <dgm:prSet/>
      <dgm:spPr/>
      <dgm:t>
        <a:bodyPr/>
        <a:lstStyle/>
        <a:p>
          <a:endParaRPr lang="nl-NL"/>
        </a:p>
      </dgm:t>
    </dgm:pt>
    <dgm:pt modelId="{EC8D996F-1776-4FE3-AA14-6981C12A884D}" type="sibTrans" cxnId="{0F17329F-E428-4FFB-9509-99851A598696}">
      <dgm:prSet/>
      <dgm:spPr/>
      <dgm:t>
        <a:bodyPr/>
        <a:lstStyle/>
        <a:p>
          <a:endParaRPr lang="nl-NL"/>
        </a:p>
      </dgm:t>
    </dgm:pt>
    <dgm:pt modelId="{E0754584-7212-483B-9A22-A8356FAA907A}" type="pres">
      <dgm:prSet presAssocID="{2C44454E-42AA-4083-ABB5-EDB87E73E629}" presName="linear" presStyleCnt="0">
        <dgm:presLayoutVars>
          <dgm:animLvl val="lvl"/>
          <dgm:resizeHandles val="exact"/>
        </dgm:presLayoutVars>
      </dgm:prSet>
      <dgm:spPr/>
    </dgm:pt>
    <dgm:pt modelId="{30824CCB-A101-42F7-9C0D-1A950CDD6180}" type="pres">
      <dgm:prSet presAssocID="{B5E3BC02-34D5-4258-BD81-2E798CFBE22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F17329F-E428-4FFB-9509-99851A598696}" srcId="{2C44454E-42AA-4083-ABB5-EDB87E73E629}" destId="{B5E3BC02-34D5-4258-BD81-2E798CFBE222}" srcOrd="0" destOrd="0" parTransId="{13705DA5-4B60-4D5F-9D71-F32727400FD0}" sibTransId="{EC8D996F-1776-4FE3-AA14-6981C12A884D}"/>
    <dgm:cxn modelId="{A6BB062E-43B8-4DD8-8CF1-2B5A65B2B693}" type="presOf" srcId="{B5E3BC02-34D5-4258-BD81-2E798CFBE222}" destId="{30824CCB-A101-42F7-9C0D-1A950CDD6180}" srcOrd="0" destOrd="0" presId="urn:microsoft.com/office/officeart/2005/8/layout/vList2"/>
    <dgm:cxn modelId="{CB644D61-B40A-4807-9A4A-CC46DF635E21}" type="presOf" srcId="{2C44454E-42AA-4083-ABB5-EDB87E73E629}" destId="{E0754584-7212-483B-9A22-A8356FAA907A}" srcOrd="0" destOrd="0" presId="urn:microsoft.com/office/officeart/2005/8/layout/vList2"/>
    <dgm:cxn modelId="{40469BC6-7E38-4419-B46B-69A971568977}" type="presParOf" srcId="{E0754584-7212-483B-9A22-A8356FAA907A}" destId="{30824CCB-A101-42F7-9C0D-1A950CDD61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6A95BA-3AEE-4B03-8A85-094A938CCEE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DBFF217C-F4C9-44B2-8878-0D60954CC71B}">
      <dgm:prSet/>
      <dgm:spPr/>
      <dgm:t>
        <a:bodyPr/>
        <a:lstStyle/>
        <a:p>
          <a:pPr algn="ctr" rtl="0"/>
          <a:r>
            <a:rPr lang="nl-NL" smtClean="0"/>
            <a:t>Geen echte cellen</a:t>
          </a:r>
          <a:endParaRPr lang="nl-NL"/>
        </a:p>
      </dgm:t>
    </dgm:pt>
    <dgm:pt modelId="{59B42E35-1C9A-4E45-A9BB-BB1AD0C27A61}" type="parTrans" cxnId="{06E57E00-18D4-4532-8D64-8D0AB18EC9D7}">
      <dgm:prSet/>
      <dgm:spPr/>
      <dgm:t>
        <a:bodyPr/>
        <a:lstStyle/>
        <a:p>
          <a:pPr algn="ctr"/>
          <a:endParaRPr lang="nl-NL"/>
        </a:p>
      </dgm:t>
    </dgm:pt>
    <dgm:pt modelId="{C75DE035-6C57-48B0-868D-03F48A95EDF3}" type="sibTrans" cxnId="{06E57E00-18D4-4532-8D64-8D0AB18EC9D7}">
      <dgm:prSet/>
      <dgm:spPr/>
      <dgm:t>
        <a:bodyPr/>
        <a:lstStyle/>
        <a:p>
          <a:pPr algn="ctr"/>
          <a:endParaRPr lang="nl-NL"/>
        </a:p>
      </dgm:t>
    </dgm:pt>
    <dgm:pt modelId="{56EBAF48-F40B-401F-86FE-34E08351F4B5}">
      <dgm:prSet/>
      <dgm:spPr/>
      <dgm:t>
        <a:bodyPr/>
        <a:lstStyle/>
        <a:p>
          <a:pPr algn="ctr" rtl="0"/>
          <a:r>
            <a:rPr lang="nl-NL" smtClean="0"/>
            <a:t>Delen van cellen</a:t>
          </a:r>
          <a:endParaRPr lang="nl-NL"/>
        </a:p>
      </dgm:t>
    </dgm:pt>
    <dgm:pt modelId="{80EEF679-B10C-47E3-8411-B90260371DE4}" type="parTrans" cxnId="{BCA2D82B-7A4C-4D1A-B818-2295647A10D1}">
      <dgm:prSet/>
      <dgm:spPr/>
      <dgm:t>
        <a:bodyPr/>
        <a:lstStyle/>
        <a:p>
          <a:pPr algn="ctr"/>
          <a:endParaRPr lang="nl-NL"/>
        </a:p>
      </dgm:t>
    </dgm:pt>
    <dgm:pt modelId="{A9A460BF-6054-49E9-8889-4FBE3F39FD58}" type="sibTrans" cxnId="{BCA2D82B-7A4C-4D1A-B818-2295647A10D1}">
      <dgm:prSet/>
      <dgm:spPr/>
      <dgm:t>
        <a:bodyPr/>
        <a:lstStyle/>
        <a:p>
          <a:pPr algn="ctr"/>
          <a:endParaRPr lang="nl-NL"/>
        </a:p>
      </dgm:t>
    </dgm:pt>
    <dgm:pt modelId="{8ED162A0-B7AD-4A4B-9437-AC46AFE982F4}">
      <dgm:prSet/>
      <dgm:spPr/>
      <dgm:t>
        <a:bodyPr/>
        <a:lstStyle/>
        <a:p>
          <a:pPr algn="ctr" rtl="0"/>
          <a:r>
            <a:rPr lang="nl-NL" smtClean="0"/>
            <a:t>Geen celkern</a:t>
          </a:r>
          <a:endParaRPr lang="nl-NL"/>
        </a:p>
      </dgm:t>
    </dgm:pt>
    <dgm:pt modelId="{06D0476F-75CB-4599-8607-67DC0D33E701}" type="parTrans" cxnId="{EC82CE2B-7E12-447C-86C3-6B477A55315A}">
      <dgm:prSet/>
      <dgm:spPr/>
      <dgm:t>
        <a:bodyPr/>
        <a:lstStyle/>
        <a:p>
          <a:pPr algn="ctr"/>
          <a:endParaRPr lang="nl-NL"/>
        </a:p>
      </dgm:t>
    </dgm:pt>
    <dgm:pt modelId="{054925C0-A925-4C95-BB0A-79E466C38DE3}" type="sibTrans" cxnId="{EC82CE2B-7E12-447C-86C3-6B477A55315A}">
      <dgm:prSet/>
      <dgm:spPr/>
      <dgm:t>
        <a:bodyPr/>
        <a:lstStyle/>
        <a:p>
          <a:pPr algn="ctr"/>
          <a:endParaRPr lang="nl-NL"/>
        </a:p>
      </dgm:t>
    </dgm:pt>
    <dgm:pt modelId="{E8F263E8-BE2A-4545-A4AA-DF2CDF3B9DD6}">
      <dgm:prSet/>
      <dgm:spPr/>
      <dgm:t>
        <a:bodyPr/>
        <a:lstStyle/>
        <a:p>
          <a:pPr algn="ctr" rtl="0"/>
          <a:r>
            <a:rPr lang="nl-NL" dirty="0" smtClean="0"/>
            <a:t>Kleinste bloedcel</a:t>
          </a:r>
          <a:endParaRPr lang="nl-NL" dirty="0"/>
        </a:p>
      </dgm:t>
    </dgm:pt>
    <dgm:pt modelId="{BF714B6F-7D8D-4755-879B-CA0685F1F529}" type="parTrans" cxnId="{5CA600CD-1C67-47F5-B32F-5DB49B2EAAEB}">
      <dgm:prSet/>
      <dgm:spPr/>
      <dgm:t>
        <a:bodyPr/>
        <a:lstStyle/>
        <a:p>
          <a:pPr algn="ctr"/>
          <a:endParaRPr lang="nl-NL"/>
        </a:p>
      </dgm:t>
    </dgm:pt>
    <dgm:pt modelId="{A590FDE2-1298-49FD-9472-3506B6D942BD}" type="sibTrans" cxnId="{5CA600CD-1C67-47F5-B32F-5DB49B2EAAEB}">
      <dgm:prSet/>
      <dgm:spPr/>
      <dgm:t>
        <a:bodyPr/>
        <a:lstStyle/>
        <a:p>
          <a:pPr algn="ctr"/>
          <a:endParaRPr lang="nl-NL"/>
        </a:p>
      </dgm:t>
    </dgm:pt>
    <dgm:pt modelId="{4E6B2808-7925-42B0-B7D8-405EE9973E5E}">
      <dgm:prSet/>
      <dgm:spPr/>
      <dgm:t>
        <a:bodyPr/>
        <a:lstStyle/>
        <a:p>
          <a:pPr algn="ctr" rtl="0"/>
          <a:r>
            <a:rPr lang="nl-NL" dirty="0" smtClean="0"/>
            <a:t>300.000 per mm</a:t>
          </a:r>
          <a:r>
            <a:rPr lang="nl-NL" baseline="30000" dirty="0" smtClean="0"/>
            <a:t>3</a:t>
          </a:r>
          <a:endParaRPr lang="nl-NL" dirty="0"/>
        </a:p>
      </dgm:t>
    </dgm:pt>
    <dgm:pt modelId="{BDEA212D-B7BA-4E8E-821D-10C2AC69526E}" type="parTrans" cxnId="{96E144E1-5D7F-4E93-9B0D-AAFD7BCFED36}">
      <dgm:prSet/>
      <dgm:spPr/>
      <dgm:t>
        <a:bodyPr/>
        <a:lstStyle/>
        <a:p>
          <a:pPr algn="ctr"/>
          <a:endParaRPr lang="nl-NL"/>
        </a:p>
      </dgm:t>
    </dgm:pt>
    <dgm:pt modelId="{49488105-9FCF-4A1C-A5B1-25CB1F415297}" type="sibTrans" cxnId="{96E144E1-5D7F-4E93-9B0D-AAFD7BCFED36}">
      <dgm:prSet/>
      <dgm:spPr/>
      <dgm:t>
        <a:bodyPr/>
        <a:lstStyle/>
        <a:p>
          <a:pPr algn="ctr"/>
          <a:endParaRPr lang="nl-NL"/>
        </a:p>
      </dgm:t>
    </dgm:pt>
    <dgm:pt modelId="{02C86472-DB14-4410-BB34-470F754E6BDD}">
      <dgm:prSet/>
      <dgm:spPr/>
      <dgm:t>
        <a:bodyPr/>
        <a:lstStyle/>
        <a:p>
          <a:pPr algn="ctr" rtl="0"/>
          <a:r>
            <a:rPr lang="nl-NL" smtClean="0"/>
            <a:t>Afbeelding: nr. 2</a:t>
          </a:r>
          <a:endParaRPr lang="nl-NL"/>
        </a:p>
      </dgm:t>
    </dgm:pt>
    <dgm:pt modelId="{239BE269-43FC-47D2-886F-B68FFC98FB4F}" type="parTrans" cxnId="{B3231DD3-34A6-4D6C-93EB-8EEA443B41D1}">
      <dgm:prSet/>
      <dgm:spPr/>
      <dgm:t>
        <a:bodyPr/>
        <a:lstStyle/>
        <a:p>
          <a:pPr algn="ctr"/>
          <a:endParaRPr lang="nl-NL"/>
        </a:p>
      </dgm:t>
    </dgm:pt>
    <dgm:pt modelId="{93D2E322-F2D8-4CDA-B93D-E49F4BE8755C}" type="sibTrans" cxnId="{B3231DD3-34A6-4D6C-93EB-8EEA443B41D1}">
      <dgm:prSet/>
      <dgm:spPr/>
      <dgm:t>
        <a:bodyPr/>
        <a:lstStyle/>
        <a:p>
          <a:pPr algn="ctr"/>
          <a:endParaRPr lang="nl-NL"/>
        </a:p>
      </dgm:t>
    </dgm:pt>
    <dgm:pt modelId="{D77A0FA1-5B7C-4FFF-9159-9737E644B635}">
      <dgm:prSet/>
      <dgm:spPr/>
      <dgm:t>
        <a:bodyPr/>
        <a:lstStyle/>
        <a:p>
          <a:pPr algn="ctr" rtl="0"/>
          <a:r>
            <a:rPr lang="nl-NL" dirty="0" smtClean="0"/>
            <a:t>Bloedstolling</a:t>
          </a:r>
          <a:endParaRPr lang="nl-NL" dirty="0"/>
        </a:p>
      </dgm:t>
    </dgm:pt>
    <dgm:pt modelId="{71072327-3A7E-4BFF-B1E0-BAC1EB1CF688}" type="parTrans" cxnId="{1672570B-CE3E-44AB-9EC5-1AC42F077CD1}">
      <dgm:prSet/>
      <dgm:spPr/>
      <dgm:t>
        <a:bodyPr/>
        <a:lstStyle/>
        <a:p>
          <a:endParaRPr lang="nl-NL"/>
        </a:p>
      </dgm:t>
    </dgm:pt>
    <dgm:pt modelId="{41226682-15E5-4410-AB96-66D2929A15C3}" type="sibTrans" cxnId="{1672570B-CE3E-44AB-9EC5-1AC42F077CD1}">
      <dgm:prSet/>
      <dgm:spPr/>
      <dgm:t>
        <a:bodyPr/>
        <a:lstStyle/>
        <a:p>
          <a:endParaRPr lang="nl-NL"/>
        </a:p>
      </dgm:t>
    </dgm:pt>
    <dgm:pt modelId="{C4DE1876-5A46-40F6-877E-D854C48D32A6}" type="pres">
      <dgm:prSet presAssocID="{FC6A95BA-3AEE-4B03-8A85-094A938CCEE6}" presName="linear" presStyleCnt="0">
        <dgm:presLayoutVars>
          <dgm:animLvl val="lvl"/>
          <dgm:resizeHandles val="exact"/>
        </dgm:presLayoutVars>
      </dgm:prSet>
      <dgm:spPr/>
    </dgm:pt>
    <dgm:pt modelId="{BA6FA778-9ECB-4519-837A-B7663E0535EB}" type="pres">
      <dgm:prSet presAssocID="{DBFF217C-F4C9-44B2-8878-0D60954CC71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6419D89-C25C-4517-B1F3-18AEE4E08BBB}" type="pres">
      <dgm:prSet presAssocID="{C75DE035-6C57-48B0-868D-03F48A95EDF3}" presName="spacer" presStyleCnt="0"/>
      <dgm:spPr/>
    </dgm:pt>
    <dgm:pt modelId="{D92E088A-366A-41C3-B94A-9B8AB75BF987}" type="pres">
      <dgm:prSet presAssocID="{56EBAF48-F40B-401F-86FE-34E08351F4B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EB9542A-9A1B-4D7B-9176-41B3F1EE4D62}" type="pres">
      <dgm:prSet presAssocID="{A9A460BF-6054-49E9-8889-4FBE3F39FD58}" presName="spacer" presStyleCnt="0"/>
      <dgm:spPr/>
    </dgm:pt>
    <dgm:pt modelId="{EC2D9B96-EAE9-41BA-82C4-78B458C5FA7E}" type="pres">
      <dgm:prSet presAssocID="{8ED162A0-B7AD-4A4B-9437-AC46AFE982F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0BA986A-3B4B-4753-B3DA-5301D3A33F98}" type="pres">
      <dgm:prSet presAssocID="{054925C0-A925-4C95-BB0A-79E466C38DE3}" presName="spacer" presStyleCnt="0"/>
      <dgm:spPr/>
    </dgm:pt>
    <dgm:pt modelId="{C16D285C-764F-47F9-8AB6-8EA95A4D54A1}" type="pres">
      <dgm:prSet presAssocID="{E8F263E8-BE2A-4545-A4AA-DF2CDF3B9DD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2D54BA8-02B0-4BA7-9ECB-DC0529C006E7}" type="pres">
      <dgm:prSet presAssocID="{A590FDE2-1298-49FD-9472-3506B6D942BD}" presName="spacer" presStyleCnt="0"/>
      <dgm:spPr/>
    </dgm:pt>
    <dgm:pt modelId="{41110A1C-9657-4841-B8F3-457EC272AB79}" type="pres">
      <dgm:prSet presAssocID="{D77A0FA1-5B7C-4FFF-9159-9737E644B63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90D2191-16B0-4E99-A772-34777CBCB5F3}" type="pres">
      <dgm:prSet presAssocID="{41226682-15E5-4410-AB96-66D2929A15C3}" presName="spacer" presStyleCnt="0"/>
      <dgm:spPr/>
    </dgm:pt>
    <dgm:pt modelId="{36BBE550-5248-46E1-86E0-435DFCCBB7B4}" type="pres">
      <dgm:prSet presAssocID="{4E6B2808-7925-42B0-B7D8-405EE9973E5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C604556-ED06-458E-9F99-712849E982FF}" type="pres">
      <dgm:prSet presAssocID="{49488105-9FCF-4A1C-A5B1-25CB1F415297}" presName="spacer" presStyleCnt="0"/>
      <dgm:spPr/>
    </dgm:pt>
    <dgm:pt modelId="{3CB203A8-207A-4637-856F-F2F0F38ADDC7}" type="pres">
      <dgm:prSet presAssocID="{02C86472-DB14-4410-BB34-470F754E6BD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045C519-679C-4EF5-BA94-0072991515D3}" type="presOf" srcId="{FC6A95BA-3AEE-4B03-8A85-094A938CCEE6}" destId="{C4DE1876-5A46-40F6-877E-D854C48D32A6}" srcOrd="0" destOrd="0" presId="urn:microsoft.com/office/officeart/2005/8/layout/vList2"/>
    <dgm:cxn modelId="{BCA2D82B-7A4C-4D1A-B818-2295647A10D1}" srcId="{FC6A95BA-3AEE-4B03-8A85-094A938CCEE6}" destId="{56EBAF48-F40B-401F-86FE-34E08351F4B5}" srcOrd="1" destOrd="0" parTransId="{80EEF679-B10C-47E3-8411-B90260371DE4}" sibTransId="{A9A460BF-6054-49E9-8889-4FBE3F39FD58}"/>
    <dgm:cxn modelId="{C76A4237-550E-47BB-86AB-A912517C115C}" type="presOf" srcId="{4E6B2808-7925-42B0-B7D8-405EE9973E5E}" destId="{36BBE550-5248-46E1-86E0-435DFCCBB7B4}" srcOrd="0" destOrd="0" presId="urn:microsoft.com/office/officeart/2005/8/layout/vList2"/>
    <dgm:cxn modelId="{96E144E1-5D7F-4E93-9B0D-AAFD7BCFED36}" srcId="{FC6A95BA-3AEE-4B03-8A85-094A938CCEE6}" destId="{4E6B2808-7925-42B0-B7D8-405EE9973E5E}" srcOrd="5" destOrd="0" parTransId="{BDEA212D-B7BA-4E8E-821D-10C2AC69526E}" sibTransId="{49488105-9FCF-4A1C-A5B1-25CB1F415297}"/>
    <dgm:cxn modelId="{5CA600CD-1C67-47F5-B32F-5DB49B2EAAEB}" srcId="{FC6A95BA-3AEE-4B03-8A85-094A938CCEE6}" destId="{E8F263E8-BE2A-4545-A4AA-DF2CDF3B9DD6}" srcOrd="3" destOrd="0" parTransId="{BF714B6F-7D8D-4755-879B-CA0685F1F529}" sibTransId="{A590FDE2-1298-49FD-9472-3506B6D942BD}"/>
    <dgm:cxn modelId="{ED3F150E-63DB-4353-AA26-C34E1DF4BA68}" type="presOf" srcId="{DBFF217C-F4C9-44B2-8878-0D60954CC71B}" destId="{BA6FA778-9ECB-4519-837A-B7663E0535EB}" srcOrd="0" destOrd="0" presId="urn:microsoft.com/office/officeart/2005/8/layout/vList2"/>
    <dgm:cxn modelId="{595F6ED6-A3F9-47B0-917A-32AEB122FBD1}" type="presOf" srcId="{D77A0FA1-5B7C-4FFF-9159-9737E644B635}" destId="{41110A1C-9657-4841-B8F3-457EC272AB79}" srcOrd="0" destOrd="0" presId="urn:microsoft.com/office/officeart/2005/8/layout/vList2"/>
    <dgm:cxn modelId="{1C14B1A7-7006-45B0-9C07-0EE714DCF8E6}" type="presOf" srcId="{E8F263E8-BE2A-4545-A4AA-DF2CDF3B9DD6}" destId="{C16D285C-764F-47F9-8AB6-8EA95A4D54A1}" srcOrd="0" destOrd="0" presId="urn:microsoft.com/office/officeart/2005/8/layout/vList2"/>
    <dgm:cxn modelId="{06E57E00-18D4-4532-8D64-8D0AB18EC9D7}" srcId="{FC6A95BA-3AEE-4B03-8A85-094A938CCEE6}" destId="{DBFF217C-F4C9-44B2-8878-0D60954CC71B}" srcOrd="0" destOrd="0" parTransId="{59B42E35-1C9A-4E45-A9BB-BB1AD0C27A61}" sibTransId="{C75DE035-6C57-48B0-868D-03F48A95EDF3}"/>
    <dgm:cxn modelId="{C6D1E9C8-B64A-4F8D-AE87-3D2A5A8AE17A}" type="presOf" srcId="{8ED162A0-B7AD-4A4B-9437-AC46AFE982F4}" destId="{EC2D9B96-EAE9-41BA-82C4-78B458C5FA7E}" srcOrd="0" destOrd="0" presId="urn:microsoft.com/office/officeart/2005/8/layout/vList2"/>
    <dgm:cxn modelId="{B3231DD3-34A6-4D6C-93EB-8EEA443B41D1}" srcId="{FC6A95BA-3AEE-4B03-8A85-094A938CCEE6}" destId="{02C86472-DB14-4410-BB34-470F754E6BDD}" srcOrd="6" destOrd="0" parTransId="{239BE269-43FC-47D2-886F-B68FFC98FB4F}" sibTransId="{93D2E322-F2D8-4CDA-B93D-E49F4BE8755C}"/>
    <dgm:cxn modelId="{EC82CE2B-7E12-447C-86C3-6B477A55315A}" srcId="{FC6A95BA-3AEE-4B03-8A85-094A938CCEE6}" destId="{8ED162A0-B7AD-4A4B-9437-AC46AFE982F4}" srcOrd="2" destOrd="0" parTransId="{06D0476F-75CB-4599-8607-67DC0D33E701}" sibTransId="{054925C0-A925-4C95-BB0A-79E466C38DE3}"/>
    <dgm:cxn modelId="{1672570B-CE3E-44AB-9EC5-1AC42F077CD1}" srcId="{FC6A95BA-3AEE-4B03-8A85-094A938CCEE6}" destId="{D77A0FA1-5B7C-4FFF-9159-9737E644B635}" srcOrd="4" destOrd="0" parTransId="{71072327-3A7E-4BFF-B1E0-BAC1EB1CF688}" sibTransId="{41226682-15E5-4410-AB96-66D2929A15C3}"/>
    <dgm:cxn modelId="{2FC6267B-EEB5-44DE-8811-213E2DC21431}" type="presOf" srcId="{02C86472-DB14-4410-BB34-470F754E6BDD}" destId="{3CB203A8-207A-4637-856F-F2F0F38ADDC7}" srcOrd="0" destOrd="0" presId="urn:microsoft.com/office/officeart/2005/8/layout/vList2"/>
    <dgm:cxn modelId="{796DF6C6-3D2F-42C4-9167-00637F24D919}" type="presOf" srcId="{56EBAF48-F40B-401F-86FE-34E08351F4B5}" destId="{D92E088A-366A-41C3-B94A-9B8AB75BF987}" srcOrd="0" destOrd="0" presId="urn:microsoft.com/office/officeart/2005/8/layout/vList2"/>
    <dgm:cxn modelId="{A5A85CD8-7332-4965-A08A-3E17D31014F1}" type="presParOf" srcId="{C4DE1876-5A46-40F6-877E-D854C48D32A6}" destId="{BA6FA778-9ECB-4519-837A-B7663E0535EB}" srcOrd="0" destOrd="0" presId="urn:microsoft.com/office/officeart/2005/8/layout/vList2"/>
    <dgm:cxn modelId="{CF1E87BE-84B1-4EEA-A8D0-14A4AC106BD6}" type="presParOf" srcId="{C4DE1876-5A46-40F6-877E-D854C48D32A6}" destId="{16419D89-C25C-4517-B1F3-18AEE4E08BBB}" srcOrd="1" destOrd="0" presId="urn:microsoft.com/office/officeart/2005/8/layout/vList2"/>
    <dgm:cxn modelId="{CB45FDCF-02F9-49E2-9EA4-BC2DC16592BC}" type="presParOf" srcId="{C4DE1876-5A46-40F6-877E-D854C48D32A6}" destId="{D92E088A-366A-41C3-B94A-9B8AB75BF987}" srcOrd="2" destOrd="0" presId="urn:microsoft.com/office/officeart/2005/8/layout/vList2"/>
    <dgm:cxn modelId="{9B8D1402-AA54-4655-B020-1F0886CC8FFF}" type="presParOf" srcId="{C4DE1876-5A46-40F6-877E-D854C48D32A6}" destId="{0EB9542A-9A1B-4D7B-9176-41B3F1EE4D62}" srcOrd="3" destOrd="0" presId="urn:microsoft.com/office/officeart/2005/8/layout/vList2"/>
    <dgm:cxn modelId="{95AB1D59-0582-4B2B-85F1-B7831F75E8FF}" type="presParOf" srcId="{C4DE1876-5A46-40F6-877E-D854C48D32A6}" destId="{EC2D9B96-EAE9-41BA-82C4-78B458C5FA7E}" srcOrd="4" destOrd="0" presId="urn:microsoft.com/office/officeart/2005/8/layout/vList2"/>
    <dgm:cxn modelId="{DF1138AC-4BEF-4A84-A65F-E51966D8EED7}" type="presParOf" srcId="{C4DE1876-5A46-40F6-877E-D854C48D32A6}" destId="{30BA986A-3B4B-4753-B3DA-5301D3A33F98}" srcOrd="5" destOrd="0" presId="urn:microsoft.com/office/officeart/2005/8/layout/vList2"/>
    <dgm:cxn modelId="{0088C444-D100-4042-AB85-89D5484A2911}" type="presParOf" srcId="{C4DE1876-5A46-40F6-877E-D854C48D32A6}" destId="{C16D285C-764F-47F9-8AB6-8EA95A4D54A1}" srcOrd="6" destOrd="0" presId="urn:microsoft.com/office/officeart/2005/8/layout/vList2"/>
    <dgm:cxn modelId="{D8B5B228-97A6-4414-8771-85384619F502}" type="presParOf" srcId="{C4DE1876-5A46-40F6-877E-D854C48D32A6}" destId="{F2D54BA8-02B0-4BA7-9ECB-DC0529C006E7}" srcOrd="7" destOrd="0" presId="urn:microsoft.com/office/officeart/2005/8/layout/vList2"/>
    <dgm:cxn modelId="{54D2050E-642E-4C06-89F0-FC49024CE58B}" type="presParOf" srcId="{C4DE1876-5A46-40F6-877E-D854C48D32A6}" destId="{41110A1C-9657-4841-B8F3-457EC272AB79}" srcOrd="8" destOrd="0" presId="urn:microsoft.com/office/officeart/2005/8/layout/vList2"/>
    <dgm:cxn modelId="{9F98E038-E429-4AC2-941C-540AA577D396}" type="presParOf" srcId="{C4DE1876-5A46-40F6-877E-D854C48D32A6}" destId="{E90D2191-16B0-4E99-A772-34777CBCB5F3}" srcOrd="9" destOrd="0" presId="urn:microsoft.com/office/officeart/2005/8/layout/vList2"/>
    <dgm:cxn modelId="{9122A3C3-6625-4289-A809-C82DC5898D93}" type="presParOf" srcId="{C4DE1876-5A46-40F6-877E-D854C48D32A6}" destId="{36BBE550-5248-46E1-86E0-435DFCCBB7B4}" srcOrd="10" destOrd="0" presId="urn:microsoft.com/office/officeart/2005/8/layout/vList2"/>
    <dgm:cxn modelId="{449D1F36-D150-4A17-B6ED-F66C78160AC7}" type="presParOf" srcId="{C4DE1876-5A46-40F6-877E-D854C48D32A6}" destId="{BC604556-ED06-458E-9F99-712849E982FF}" srcOrd="11" destOrd="0" presId="urn:microsoft.com/office/officeart/2005/8/layout/vList2"/>
    <dgm:cxn modelId="{57B5C0C8-2887-4598-B005-33D7B69EBFD5}" type="presParOf" srcId="{C4DE1876-5A46-40F6-877E-D854C48D32A6}" destId="{3CB203A8-207A-4637-856F-F2F0F38ADDC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19BF08-36E1-466C-A5AB-7CF7D7F5B9E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1039B30-4DA8-4308-BA7B-5A7261E40AD5}">
      <dgm:prSet/>
      <dgm:spPr/>
      <dgm:t>
        <a:bodyPr/>
        <a:lstStyle/>
        <a:p>
          <a:pPr algn="ctr" rtl="0"/>
          <a:r>
            <a:rPr lang="nl-NL" smtClean="0"/>
            <a:t>Bloedstolling</a:t>
          </a:r>
          <a:endParaRPr lang="nl-NL"/>
        </a:p>
      </dgm:t>
    </dgm:pt>
    <dgm:pt modelId="{9BCEECC4-8C49-4212-9173-0852F1AE3F1C}" type="parTrans" cxnId="{16A14E94-8CDC-4909-BDA9-6E5004929E60}">
      <dgm:prSet/>
      <dgm:spPr/>
      <dgm:t>
        <a:bodyPr/>
        <a:lstStyle/>
        <a:p>
          <a:endParaRPr lang="nl-NL"/>
        </a:p>
      </dgm:t>
    </dgm:pt>
    <dgm:pt modelId="{964DF06D-6177-457D-A447-B240A344DE23}" type="sibTrans" cxnId="{16A14E94-8CDC-4909-BDA9-6E5004929E60}">
      <dgm:prSet/>
      <dgm:spPr/>
      <dgm:t>
        <a:bodyPr/>
        <a:lstStyle/>
        <a:p>
          <a:endParaRPr lang="nl-NL"/>
        </a:p>
      </dgm:t>
    </dgm:pt>
    <dgm:pt modelId="{14BEEC52-D881-49E9-A522-A65FABFFFA21}" type="pres">
      <dgm:prSet presAssocID="{9D19BF08-36E1-466C-A5AB-7CF7D7F5B9EB}" presName="linear" presStyleCnt="0">
        <dgm:presLayoutVars>
          <dgm:animLvl val="lvl"/>
          <dgm:resizeHandles val="exact"/>
        </dgm:presLayoutVars>
      </dgm:prSet>
      <dgm:spPr/>
    </dgm:pt>
    <dgm:pt modelId="{EB214B17-A626-424C-86BF-2EC2CA8E5541}" type="pres">
      <dgm:prSet presAssocID="{31039B30-4DA8-4308-BA7B-5A7261E40AD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B15912-0985-40FB-9FA8-FA5F6F4400D3}" type="presOf" srcId="{31039B30-4DA8-4308-BA7B-5A7261E40AD5}" destId="{EB214B17-A626-424C-86BF-2EC2CA8E5541}" srcOrd="0" destOrd="0" presId="urn:microsoft.com/office/officeart/2005/8/layout/vList2"/>
    <dgm:cxn modelId="{90FB8E05-6A9A-42BE-8B50-0BE284370B93}" type="presOf" srcId="{9D19BF08-36E1-466C-A5AB-7CF7D7F5B9EB}" destId="{14BEEC52-D881-49E9-A522-A65FABFFFA21}" srcOrd="0" destOrd="0" presId="urn:microsoft.com/office/officeart/2005/8/layout/vList2"/>
    <dgm:cxn modelId="{16A14E94-8CDC-4909-BDA9-6E5004929E60}" srcId="{9D19BF08-36E1-466C-A5AB-7CF7D7F5B9EB}" destId="{31039B30-4DA8-4308-BA7B-5A7261E40AD5}" srcOrd="0" destOrd="0" parTransId="{9BCEECC4-8C49-4212-9173-0852F1AE3F1C}" sibTransId="{964DF06D-6177-457D-A447-B240A344DE23}"/>
    <dgm:cxn modelId="{ECDFF719-73AD-4B0B-9A63-828B2EF3F017}" type="presParOf" srcId="{14BEEC52-D881-49E9-A522-A65FABFFFA21}" destId="{EB214B17-A626-424C-86BF-2EC2CA8E55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673A67-A13E-432F-B697-C8C5015FF090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FC1CEAA-8432-49BF-8676-F97542693CA2}">
      <dgm:prSet/>
      <dgm:spPr/>
      <dgm:t>
        <a:bodyPr/>
        <a:lstStyle/>
        <a:p>
          <a:pPr algn="ctr" rtl="0"/>
          <a:r>
            <a:rPr lang="nl-NL" smtClean="0"/>
            <a:t>Wond: bloedvat vernauwt</a:t>
          </a:r>
          <a:endParaRPr lang="nl-NL"/>
        </a:p>
      </dgm:t>
    </dgm:pt>
    <dgm:pt modelId="{E376411E-419B-4035-8266-DF82E8EEB0FA}" type="parTrans" cxnId="{1EA31B4C-2623-4108-987C-40DA7121F571}">
      <dgm:prSet/>
      <dgm:spPr/>
      <dgm:t>
        <a:bodyPr/>
        <a:lstStyle/>
        <a:p>
          <a:pPr algn="ctr"/>
          <a:endParaRPr lang="nl-NL"/>
        </a:p>
      </dgm:t>
    </dgm:pt>
    <dgm:pt modelId="{74F085BE-0C8B-4C69-B5B2-4D28AB9B6044}" type="sibTrans" cxnId="{1EA31B4C-2623-4108-987C-40DA7121F571}">
      <dgm:prSet/>
      <dgm:spPr/>
      <dgm:t>
        <a:bodyPr/>
        <a:lstStyle/>
        <a:p>
          <a:pPr algn="ctr"/>
          <a:endParaRPr lang="nl-NL"/>
        </a:p>
      </dgm:t>
    </dgm:pt>
    <dgm:pt modelId="{73DB3A00-685E-49C7-9788-A87251D6EE79}">
      <dgm:prSet/>
      <dgm:spPr/>
      <dgm:t>
        <a:bodyPr/>
        <a:lstStyle/>
        <a:p>
          <a:pPr algn="ctr" rtl="0"/>
          <a:r>
            <a:rPr lang="nl-NL" dirty="0" smtClean="0"/>
            <a:t>Bloedplaatjes kleven aan wond</a:t>
          </a:r>
          <a:endParaRPr lang="nl-NL" dirty="0"/>
        </a:p>
      </dgm:t>
    </dgm:pt>
    <dgm:pt modelId="{99D89348-8C6B-46C6-8E26-F932B6B9A051}" type="parTrans" cxnId="{8B746285-2CC9-4B9D-8D06-9EAEDD1E890B}">
      <dgm:prSet/>
      <dgm:spPr/>
      <dgm:t>
        <a:bodyPr/>
        <a:lstStyle/>
        <a:p>
          <a:pPr algn="ctr"/>
          <a:endParaRPr lang="nl-NL"/>
        </a:p>
      </dgm:t>
    </dgm:pt>
    <dgm:pt modelId="{909C10A3-2C9C-421E-A01A-D2492C911AAF}" type="sibTrans" cxnId="{8B746285-2CC9-4B9D-8D06-9EAEDD1E890B}">
      <dgm:prSet/>
      <dgm:spPr/>
      <dgm:t>
        <a:bodyPr/>
        <a:lstStyle/>
        <a:p>
          <a:pPr algn="ctr"/>
          <a:endParaRPr lang="nl-NL"/>
        </a:p>
      </dgm:t>
    </dgm:pt>
    <dgm:pt modelId="{353D657B-3426-4971-8D88-B109985DEF5B}">
      <dgm:prSet/>
      <dgm:spPr/>
      <dgm:t>
        <a:bodyPr/>
        <a:lstStyle/>
        <a:p>
          <a:pPr algn="ctr" rtl="0"/>
          <a:r>
            <a:rPr lang="nl-NL" smtClean="0"/>
            <a:t>Stof + fibrinogeen </a:t>
          </a:r>
          <a:r>
            <a:rPr lang="nl-NL" smtClean="0">
              <a:sym typeface="Wingdings"/>
            </a:rPr>
            <a:t></a:t>
          </a:r>
          <a:r>
            <a:rPr lang="nl-NL" smtClean="0"/>
            <a:t> fibrine</a:t>
          </a:r>
          <a:endParaRPr lang="nl-NL"/>
        </a:p>
      </dgm:t>
    </dgm:pt>
    <dgm:pt modelId="{94497EDF-91C2-4AE9-B59E-8BDDAFBAE295}" type="parTrans" cxnId="{39C13AC6-996E-41D9-8584-F22F21AAF5DA}">
      <dgm:prSet/>
      <dgm:spPr/>
      <dgm:t>
        <a:bodyPr/>
        <a:lstStyle/>
        <a:p>
          <a:pPr algn="ctr"/>
          <a:endParaRPr lang="nl-NL"/>
        </a:p>
      </dgm:t>
    </dgm:pt>
    <dgm:pt modelId="{7173BEB6-D8E6-4714-B24C-C86318D6BCB2}" type="sibTrans" cxnId="{39C13AC6-996E-41D9-8584-F22F21AAF5DA}">
      <dgm:prSet/>
      <dgm:spPr/>
      <dgm:t>
        <a:bodyPr/>
        <a:lstStyle/>
        <a:p>
          <a:pPr algn="ctr"/>
          <a:endParaRPr lang="nl-NL"/>
        </a:p>
      </dgm:t>
    </dgm:pt>
    <dgm:pt modelId="{3B64D450-670C-48D7-BA81-1F7293C6356E}">
      <dgm:prSet/>
      <dgm:spPr/>
      <dgm:t>
        <a:bodyPr/>
        <a:lstStyle/>
        <a:p>
          <a:pPr algn="ctr" rtl="0"/>
          <a:r>
            <a:rPr lang="nl-NL" smtClean="0"/>
            <a:t>Draden maken netwerk</a:t>
          </a:r>
          <a:endParaRPr lang="nl-NL"/>
        </a:p>
      </dgm:t>
    </dgm:pt>
    <dgm:pt modelId="{0F259979-9995-4E34-984D-95673BB28AEB}" type="parTrans" cxnId="{54998BCC-89CF-47DF-853F-31AED4796BD2}">
      <dgm:prSet/>
      <dgm:spPr/>
      <dgm:t>
        <a:bodyPr/>
        <a:lstStyle/>
        <a:p>
          <a:pPr algn="ctr"/>
          <a:endParaRPr lang="nl-NL"/>
        </a:p>
      </dgm:t>
    </dgm:pt>
    <dgm:pt modelId="{7EE7F309-99EF-4448-8767-ED99045FA65F}" type="sibTrans" cxnId="{54998BCC-89CF-47DF-853F-31AED4796BD2}">
      <dgm:prSet/>
      <dgm:spPr/>
      <dgm:t>
        <a:bodyPr/>
        <a:lstStyle/>
        <a:p>
          <a:pPr algn="ctr"/>
          <a:endParaRPr lang="nl-NL"/>
        </a:p>
      </dgm:t>
    </dgm:pt>
    <dgm:pt modelId="{6FE4424C-C9E5-4DD4-98E3-626870B21445}">
      <dgm:prSet/>
      <dgm:spPr/>
      <dgm:t>
        <a:bodyPr/>
        <a:lstStyle/>
        <a:p>
          <a:pPr algn="ctr" rtl="0"/>
          <a:r>
            <a:rPr lang="nl-NL" smtClean="0"/>
            <a:t>Bloedcellen + draden </a:t>
          </a:r>
          <a:r>
            <a:rPr lang="nl-NL" smtClean="0">
              <a:sym typeface="Wingdings"/>
            </a:rPr>
            <a:t></a:t>
          </a:r>
          <a:endParaRPr lang="nl-NL"/>
        </a:p>
      </dgm:t>
    </dgm:pt>
    <dgm:pt modelId="{6488E4C4-6FB9-4AA7-9278-01D52B022B9A}" type="parTrans" cxnId="{9E4AF5A6-A440-4ADF-B856-4F43206C00FE}">
      <dgm:prSet/>
      <dgm:spPr/>
      <dgm:t>
        <a:bodyPr/>
        <a:lstStyle/>
        <a:p>
          <a:pPr algn="ctr"/>
          <a:endParaRPr lang="nl-NL"/>
        </a:p>
      </dgm:t>
    </dgm:pt>
    <dgm:pt modelId="{04E471E5-27F0-467A-A115-CF55238F414B}" type="sibTrans" cxnId="{9E4AF5A6-A440-4ADF-B856-4F43206C00FE}">
      <dgm:prSet/>
      <dgm:spPr/>
      <dgm:t>
        <a:bodyPr/>
        <a:lstStyle/>
        <a:p>
          <a:pPr algn="ctr"/>
          <a:endParaRPr lang="nl-NL"/>
        </a:p>
      </dgm:t>
    </dgm:pt>
    <dgm:pt modelId="{82F5402E-0AC2-4E23-A85D-49FB96E541AE}">
      <dgm:prSet/>
      <dgm:spPr/>
      <dgm:t>
        <a:bodyPr/>
        <a:lstStyle/>
        <a:p>
          <a:pPr algn="ctr" rtl="0"/>
          <a:r>
            <a:rPr lang="nl-NL" smtClean="0"/>
            <a:t>Propje als afsluiting</a:t>
          </a:r>
          <a:endParaRPr lang="nl-NL"/>
        </a:p>
      </dgm:t>
    </dgm:pt>
    <dgm:pt modelId="{FD09FE0C-021A-4592-8C67-B027989CE31E}" type="parTrans" cxnId="{7F06841E-BBB6-41DD-82F2-8F4843CE89B9}">
      <dgm:prSet/>
      <dgm:spPr/>
      <dgm:t>
        <a:bodyPr/>
        <a:lstStyle/>
        <a:p>
          <a:pPr algn="ctr"/>
          <a:endParaRPr lang="nl-NL"/>
        </a:p>
      </dgm:t>
    </dgm:pt>
    <dgm:pt modelId="{140AC531-63D2-4D6A-976D-AA5EE007CF12}" type="sibTrans" cxnId="{7F06841E-BBB6-41DD-82F2-8F4843CE89B9}">
      <dgm:prSet/>
      <dgm:spPr/>
      <dgm:t>
        <a:bodyPr/>
        <a:lstStyle/>
        <a:p>
          <a:pPr algn="ctr"/>
          <a:endParaRPr lang="nl-NL"/>
        </a:p>
      </dgm:t>
    </dgm:pt>
    <dgm:pt modelId="{8C41C928-B30C-4EE8-A342-492905EBD667}">
      <dgm:prSet/>
      <dgm:spPr/>
      <dgm:t>
        <a:bodyPr/>
        <a:lstStyle/>
        <a:p>
          <a:pPr algn="ctr" rtl="0"/>
          <a:r>
            <a:rPr lang="nl-NL" dirty="0" smtClean="0"/>
            <a:t>Bloedplaatjes laten stof vrij</a:t>
          </a:r>
          <a:endParaRPr lang="nl-NL" dirty="0"/>
        </a:p>
      </dgm:t>
    </dgm:pt>
    <dgm:pt modelId="{6C2314DF-8114-4277-9870-C8E98FF69630}" type="parTrans" cxnId="{2E0BCEE3-5865-49AF-B8C5-54D92463C716}">
      <dgm:prSet/>
      <dgm:spPr/>
      <dgm:t>
        <a:bodyPr/>
        <a:lstStyle/>
        <a:p>
          <a:endParaRPr lang="nl-NL"/>
        </a:p>
      </dgm:t>
    </dgm:pt>
    <dgm:pt modelId="{15F1D571-4558-4493-9C49-F2ACD4F812C7}" type="sibTrans" cxnId="{2E0BCEE3-5865-49AF-B8C5-54D92463C716}">
      <dgm:prSet/>
      <dgm:spPr/>
      <dgm:t>
        <a:bodyPr/>
        <a:lstStyle/>
        <a:p>
          <a:endParaRPr lang="nl-NL"/>
        </a:p>
      </dgm:t>
    </dgm:pt>
    <dgm:pt modelId="{0DFA4EE6-B4BB-4FB4-8846-E82E50816E90}" type="pres">
      <dgm:prSet presAssocID="{AE673A67-A13E-432F-B697-C8C5015FF090}" presName="linear" presStyleCnt="0">
        <dgm:presLayoutVars>
          <dgm:animLvl val="lvl"/>
          <dgm:resizeHandles val="exact"/>
        </dgm:presLayoutVars>
      </dgm:prSet>
      <dgm:spPr/>
    </dgm:pt>
    <dgm:pt modelId="{6775BC02-A346-4504-8C82-D6723D990325}" type="pres">
      <dgm:prSet presAssocID="{8FC1CEAA-8432-49BF-8676-F97542693CA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C581134-7628-47E7-B38E-329FC0934DAC}" type="pres">
      <dgm:prSet presAssocID="{74F085BE-0C8B-4C69-B5B2-4D28AB9B6044}" presName="spacer" presStyleCnt="0"/>
      <dgm:spPr/>
    </dgm:pt>
    <dgm:pt modelId="{550A344F-1C69-4EC2-9A7C-61A3E2F211EF}" type="pres">
      <dgm:prSet presAssocID="{73DB3A00-685E-49C7-9788-A87251D6EE7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215DE98-AA68-4F18-B88F-4616DB0F41F0}" type="pres">
      <dgm:prSet presAssocID="{909C10A3-2C9C-421E-A01A-D2492C911AAF}" presName="spacer" presStyleCnt="0"/>
      <dgm:spPr/>
    </dgm:pt>
    <dgm:pt modelId="{1C8C67BD-6EA8-4E6B-A745-09D61E9DC89C}" type="pres">
      <dgm:prSet presAssocID="{8C41C928-B30C-4EE8-A342-492905EBD66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6133C7F-2F6E-446D-BBA7-319F06847548}" type="pres">
      <dgm:prSet presAssocID="{15F1D571-4558-4493-9C49-F2ACD4F812C7}" presName="spacer" presStyleCnt="0"/>
      <dgm:spPr/>
    </dgm:pt>
    <dgm:pt modelId="{24067814-3CA3-4F3E-A668-DA19AADBD0BC}" type="pres">
      <dgm:prSet presAssocID="{353D657B-3426-4971-8D88-B109985DEF5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9AA37B9-3154-4EA2-8359-0B438477DC2D}" type="pres">
      <dgm:prSet presAssocID="{7173BEB6-D8E6-4714-B24C-C86318D6BCB2}" presName="spacer" presStyleCnt="0"/>
      <dgm:spPr/>
    </dgm:pt>
    <dgm:pt modelId="{A91B4D9B-6351-4B64-B728-D6F013EBAB4D}" type="pres">
      <dgm:prSet presAssocID="{3B64D450-670C-48D7-BA81-1F7293C6356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999A88B-AF82-4718-8A17-8EB1BDCA2B3B}" type="pres">
      <dgm:prSet presAssocID="{7EE7F309-99EF-4448-8767-ED99045FA65F}" presName="spacer" presStyleCnt="0"/>
      <dgm:spPr/>
    </dgm:pt>
    <dgm:pt modelId="{B7B10807-C7DE-42BB-AE1C-D93D8C012ED4}" type="pres">
      <dgm:prSet presAssocID="{6FE4424C-C9E5-4DD4-98E3-626870B2144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EEB96EC-803D-4CBA-9942-0E5D9761DA61}" type="pres">
      <dgm:prSet presAssocID="{04E471E5-27F0-467A-A115-CF55238F414B}" presName="spacer" presStyleCnt="0"/>
      <dgm:spPr/>
    </dgm:pt>
    <dgm:pt modelId="{DB47D4EC-1F8E-4201-A544-94FE00EF0E6B}" type="pres">
      <dgm:prSet presAssocID="{82F5402E-0AC2-4E23-A85D-49FB96E541A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EB98F24-5BCB-4405-AD93-4444158093D6}" type="presOf" srcId="{82F5402E-0AC2-4E23-A85D-49FB96E541AE}" destId="{DB47D4EC-1F8E-4201-A544-94FE00EF0E6B}" srcOrd="0" destOrd="0" presId="urn:microsoft.com/office/officeart/2005/8/layout/vList2"/>
    <dgm:cxn modelId="{1AC5D4BD-252E-4FBF-B536-554F5D72BD76}" type="presOf" srcId="{73DB3A00-685E-49C7-9788-A87251D6EE79}" destId="{550A344F-1C69-4EC2-9A7C-61A3E2F211EF}" srcOrd="0" destOrd="0" presId="urn:microsoft.com/office/officeart/2005/8/layout/vList2"/>
    <dgm:cxn modelId="{948AEC4A-3D6F-4339-AE26-436E820AB258}" type="presOf" srcId="{6FE4424C-C9E5-4DD4-98E3-626870B21445}" destId="{B7B10807-C7DE-42BB-AE1C-D93D8C012ED4}" srcOrd="0" destOrd="0" presId="urn:microsoft.com/office/officeart/2005/8/layout/vList2"/>
    <dgm:cxn modelId="{1EA31B4C-2623-4108-987C-40DA7121F571}" srcId="{AE673A67-A13E-432F-B697-C8C5015FF090}" destId="{8FC1CEAA-8432-49BF-8676-F97542693CA2}" srcOrd="0" destOrd="0" parTransId="{E376411E-419B-4035-8266-DF82E8EEB0FA}" sibTransId="{74F085BE-0C8B-4C69-B5B2-4D28AB9B6044}"/>
    <dgm:cxn modelId="{2E0BCEE3-5865-49AF-B8C5-54D92463C716}" srcId="{AE673A67-A13E-432F-B697-C8C5015FF090}" destId="{8C41C928-B30C-4EE8-A342-492905EBD667}" srcOrd="2" destOrd="0" parTransId="{6C2314DF-8114-4277-9870-C8E98FF69630}" sibTransId="{15F1D571-4558-4493-9C49-F2ACD4F812C7}"/>
    <dgm:cxn modelId="{39C13AC6-996E-41D9-8584-F22F21AAF5DA}" srcId="{AE673A67-A13E-432F-B697-C8C5015FF090}" destId="{353D657B-3426-4971-8D88-B109985DEF5B}" srcOrd="3" destOrd="0" parTransId="{94497EDF-91C2-4AE9-B59E-8BDDAFBAE295}" sibTransId="{7173BEB6-D8E6-4714-B24C-C86318D6BCB2}"/>
    <dgm:cxn modelId="{A00200FC-27FD-4631-90EF-881CE45AAC3F}" type="presOf" srcId="{8FC1CEAA-8432-49BF-8676-F97542693CA2}" destId="{6775BC02-A346-4504-8C82-D6723D990325}" srcOrd="0" destOrd="0" presId="urn:microsoft.com/office/officeart/2005/8/layout/vList2"/>
    <dgm:cxn modelId="{D0C7742C-5E09-4CD0-B75D-4A545A9BAEE6}" type="presOf" srcId="{3B64D450-670C-48D7-BA81-1F7293C6356E}" destId="{A91B4D9B-6351-4B64-B728-D6F013EBAB4D}" srcOrd="0" destOrd="0" presId="urn:microsoft.com/office/officeart/2005/8/layout/vList2"/>
    <dgm:cxn modelId="{8B746285-2CC9-4B9D-8D06-9EAEDD1E890B}" srcId="{AE673A67-A13E-432F-B697-C8C5015FF090}" destId="{73DB3A00-685E-49C7-9788-A87251D6EE79}" srcOrd="1" destOrd="0" parTransId="{99D89348-8C6B-46C6-8E26-F932B6B9A051}" sibTransId="{909C10A3-2C9C-421E-A01A-D2492C911AAF}"/>
    <dgm:cxn modelId="{7F06841E-BBB6-41DD-82F2-8F4843CE89B9}" srcId="{AE673A67-A13E-432F-B697-C8C5015FF090}" destId="{82F5402E-0AC2-4E23-A85D-49FB96E541AE}" srcOrd="6" destOrd="0" parTransId="{FD09FE0C-021A-4592-8C67-B027989CE31E}" sibTransId="{140AC531-63D2-4D6A-976D-AA5EE007CF12}"/>
    <dgm:cxn modelId="{CB3E7EBC-3153-47BC-8B06-1FF493D62755}" type="presOf" srcId="{353D657B-3426-4971-8D88-B109985DEF5B}" destId="{24067814-3CA3-4F3E-A668-DA19AADBD0BC}" srcOrd="0" destOrd="0" presId="urn:microsoft.com/office/officeart/2005/8/layout/vList2"/>
    <dgm:cxn modelId="{29CE917C-10A3-4888-9F83-E917B4ED5FDD}" type="presOf" srcId="{AE673A67-A13E-432F-B697-C8C5015FF090}" destId="{0DFA4EE6-B4BB-4FB4-8846-E82E50816E90}" srcOrd="0" destOrd="0" presId="urn:microsoft.com/office/officeart/2005/8/layout/vList2"/>
    <dgm:cxn modelId="{943DAA99-FDA0-47CE-A621-7FA9DA0C15C4}" type="presOf" srcId="{8C41C928-B30C-4EE8-A342-492905EBD667}" destId="{1C8C67BD-6EA8-4E6B-A745-09D61E9DC89C}" srcOrd="0" destOrd="0" presId="urn:microsoft.com/office/officeart/2005/8/layout/vList2"/>
    <dgm:cxn modelId="{54998BCC-89CF-47DF-853F-31AED4796BD2}" srcId="{AE673A67-A13E-432F-B697-C8C5015FF090}" destId="{3B64D450-670C-48D7-BA81-1F7293C6356E}" srcOrd="4" destOrd="0" parTransId="{0F259979-9995-4E34-984D-95673BB28AEB}" sibTransId="{7EE7F309-99EF-4448-8767-ED99045FA65F}"/>
    <dgm:cxn modelId="{9E4AF5A6-A440-4ADF-B856-4F43206C00FE}" srcId="{AE673A67-A13E-432F-B697-C8C5015FF090}" destId="{6FE4424C-C9E5-4DD4-98E3-626870B21445}" srcOrd="5" destOrd="0" parTransId="{6488E4C4-6FB9-4AA7-9278-01D52B022B9A}" sibTransId="{04E471E5-27F0-467A-A115-CF55238F414B}"/>
    <dgm:cxn modelId="{F3975B57-E0C1-4014-983A-1A6CCFB63880}" type="presParOf" srcId="{0DFA4EE6-B4BB-4FB4-8846-E82E50816E90}" destId="{6775BC02-A346-4504-8C82-D6723D990325}" srcOrd="0" destOrd="0" presId="urn:microsoft.com/office/officeart/2005/8/layout/vList2"/>
    <dgm:cxn modelId="{9D5ABD5D-61D2-448C-9818-F615DE1EF768}" type="presParOf" srcId="{0DFA4EE6-B4BB-4FB4-8846-E82E50816E90}" destId="{EC581134-7628-47E7-B38E-329FC0934DAC}" srcOrd="1" destOrd="0" presId="urn:microsoft.com/office/officeart/2005/8/layout/vList2"/>
    <dgm:cxn modelId="{2045FE7B-A8EA-4785-AD8C-B21BD8C5BCE4}" type="presParOf" srcId="{0DFA4EE6-B4BB-4FB4-8846-E82E50816E90}" destId="{550A344F-1C69-4EC2-9A7C-61A3E2F211EF}" srcOrd="2" destOrd="0" presId="urn:microsoft.com/office/officeart/2005/8/layout/vList2"/>
    <dgm:cxn modelId="{AB4514A1-8919-46F0-AA80-882897734999}" type="presParOf" srcId="{0DFA4EE6-B4BB-4FB4-8846-E82E50816E90}" destId="{E215DE98-AA68-4F18-B88F-4616DB0F41F0}" srcOrd="3" destOrd="0" presId="urn:microsoft.com/office/officeart/2005/8/layout/vList2"/>
    <dgm:cxn modelId="{00B3EA04-94E3-4E9B-BCBE-255D8C5C2967}" type="presParOf" srcId="{0DFA4EE6-B4BB-4FB4-8846-E82E50816E90}" destId="{1C8C67BD-6EA8-4E6B-A745-09D61E9DC89C}" srcOrd="4" destOrd="0" presId="urn:microsoft.com/office/officeart/2005/8/layout/vList2"/>
    <dgm:cxn modelId="{E44CAF72-3688-46CD-90F0-21B11F856627}" type="presParOf" srcId="{0DFA4EE6-B4BB-4FB4-8846-E82E50816E90}" destId="{86133C7F-2F6E-446D-BBA7-319F06847548}" srcOrd="5" destOrd="0" presId="urn:microsoft.com/office/officeart/2005/8/layout/vList2"/>
    <dgm:cxn modelId="{7A11375A-94CB-4D65-B240-070397C6140D}" type="presParOf" srcId="{0DFA4EE6-B4BB-4FB4-8846-E82E50816E90}" destId="{24067814-3CA3-4F3E-A668-DA19AADBD0BC}" srcOrd="6" destOrd="0" presId="urn:microsoft.com/office/officeart/2005/8/layout/vList2"/>
    <dgm:cxn modelId="{06D2CF5C-E2A6-4BF8-B8A9-BDA3D5DF9E65}" type="presParOf" srcId="{0DFA4EE6-B4BB-4FB4-8846-E82E50816E90}" destId="{39AA37B9-3154-4EA2-8359-0B438477DC2D}" srcOrd="7" destOrd="0" presId="urn:microsoft.com/office/officeart/2005/8/layout/vList2"/>
    <dgm:cxn modelId="{FB86BF21-35C0-4C19-9EAD-6AD2A3C2B1CA}" type="presParOf" srcId="{0DFA4EE6-B4BB-4FB4-8846-E82E50816E90}" destId="{A91B4D9B-6351-4B64-B728-D6F013EBAB4D}" srcOrd="8" destOrd="0" presId="urn:microsoft.com/office/officeart/2005/8/layout/vList2"/>
    <dgm:cxn modelId="{482C25CC-A8B5-49E2-A7D8-7D8157B7F08B}" type="presParOf" srcId="{0DFA4EE6-B4BB-4FB4-8846-E82E50816E90}" destId="{E999A88B-AF82-4718-8A17-8EB1BDCA2B3B}" srcOrd="9" destOrd="0" presId="urn:microsoft.com/office/officeart/2005/8/layout/vList2"/>
    <dgm:cxn modelId="{69FFA451-B0FA-40D1-AEA7-2C06C365249B}" type="presParOf" srcId="{0DFA4EE6-B4BB-4FB4-8846-E82E50816E90}" destId="{B7B10807-C7DE-42BB-AE1C-D93D8C012ED4}" srcOrd="10" destOrd="0" presId="urn:microsoft.com/office/officeart/2005/8/layout/vList2"/>
    <dgm:cxn modelId="{62E8FD17-6EE2-4628-B5F0-87916F45D92D}" type="presParOf" srcId="{0DFA4EE6-B4BB-4FB4-8846-E82E50816E90}" destId="{9EEB96EC-803D-4CBA-9942-0E5D9761DA61}" srcOrd="11" destOrd="0" presId="urn:microsoft.com/office/officeart/2005/8/layout/vList2"/>
    <dgm:cxn modelId="{EEA36CB1-270C-42AE-A7EA-0378317A9D8E}" type="presParOf" srcId="{0DFA4EE6-B4BB-4FB4-8846-E82E50816E90}" destId="{DB47D4EC-1F8E-4201-A544-94FE00EF0E6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26A40E-9708-48AA-8CD3-AE722B7E903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50B84A0-FDDC-4283-A42E-2C2B92B6EF66}">
      <dgm:prSet/>
      <dgm:spPr/>
      <dgm:t>
        <a:bodyPr/>
        <a:lstStyle/>
        <a:p>
          <a:pPr algn="ctr" rtl="0"/>
          <a:r>
            <a:rPr lang="nl-NL" smtClean="0"/>
            <a:t>Bloederziekte (hemofilie)</a:t>
          </a:r>
          <a:endParaRPr lang="nl-NL"/>
        </a:p>
      </dgm:t>
    </dgm:pt>
    <dgm:pt modelId="{4AB32586-E7C6-4C79-9A98-8433E391BEAF}" type="parTrans" cxnId="{D47FE9B3-0213-4E6D-A98B-F54DD747EC6A}">
      <dgm:prSet/>
      <dgm:spPr/>
      <dgm:t>
        <a:bodyPr/>
        <a:lstStyle/>
        <a:p>
          <a:endParaRPr lang="nl-NL"/>
        </a:p>
      </dgm:t>
    </dgm:pt>
    <dgm:pt modelId="{23DB4083-A159-4B1F-8EEF-D9EE6335DCF2}" type="sibTrans" cxnId="{D47FE9B3-0213-4E6D-A98B-F54DD747EC6A}">
      <dgm:prSet/>
      <dgm:spPr/>
      <dgm:t>
        <a:bodyPr/>
        <a:lstStyle/>
        <a:p>
          <a:endParaRPr lang="nl-NL"/>
        </a:p>
      </dgm:t>
    </dgm:pt>
    <dgm:pt modelId="{4EDE1A14-DBFD-43E3-A9A7-052FD2B030D4}" type="pres">
      <dgm:prSet presAssocID="{3426A40E-9708-48AA-8CD3-AE722B7E9031}" presName="linear" presStyleCnt="0">
        <dgm:presLayoutVars>
          <dgm:animLvl val="lvl"/>
          <dgm:resizeHandles val="exact"/>
        </dgm:presLayoutVars>
      </dgm:prSet>
      <dgm:spPr/>
    </dgm:pt>
    <dgm:pt modelId="{E80AD361-6FD7-4829-9E09-AA064C1BAEFE}" type="pres">
      <dgm:prSet presAssocID="{550B84A0-FDDC-4283-A42E-2C2B92B6EF6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46CFEE6-1F64-44E3-8327-8A9A01567E6B}" type="presOf" srcId="{550B84A0-FDDC-4283-A42E-2C2B92B6EF66}" destId="{E80AD361-6FD7-4829-9E09-AA064C1BAEFE}" srcOrd="0" destOrd="0" presId="urn:microsoft.com/office/officeart/2005/8/layout/vList2"/>
    <dgm:cxn modelId="{D47FE9B3-0213-4E6D-A98B-F54DD747EC6A}" srcId="{3426A40E-9708-48AA-8CD3-AE722B7E9031}" destId="{550B84A0-FDDC-4283-A42E-2C2B92B6EF66}" srcOrd="0" destOrd="0" parTransId="{4AB32586-E7C6-4C79-9A98-8433E391BEAF}" sibTransId="{23DB4083-A159-4B1F-8EEF-D9EE6335DCF2}"/>
    <dgm:cxn modelId="{B7F194C6-FFA2-4617-B9A8-2CF151F75201}" type="presOf" srcId="{3426A40E-9708-48AA-8CD3-AE722B7E9031}" destId="{4EDE1A14-DBFD-43E3-A9A7-052FD2B030D4}" srcOrd="0" destOrd="0" presId="urn:microsoft.com/office/officeart/2005/8/layout/vList2"/>
    <dgm:cxn modelId="{554C6940-995A-4F3F-92F5-017C8113421F}" type="presParOf" srcId="{4EDE1A14-DBFD-43E3-A9A7-052FD2B030D4}" destId="{E80AD361-6FD7-4829-9E09-AA064C1BAE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D1A314-CDD4-4A5B-AC68-B99A9C5AF6C9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FC20AFEA-EA24-42E3-90FA-6E1C436CB466}">
      <dgm:prSet/>
      <dgm:spPr/>
      <dgm:t>
        <a:bodyPr/>
        <a:lstStyle/>
        <a:p>
          <a:pPr algn="ctr" rtl="0"/>
          <a:r>
            <a:rPr lang="nl-NL" smtClean="0"/>
            <a:t>Stollingsproces werkt niet goed</a:t>
          </a:r>
          <a:endParaRPr lang="nl-NL"/>
        </a:p>
      </dgm:t>
    </dgm:pt>
    <dgm:pt modelId="{C8BBBA00-4DC9-49BD-A1E6-FF29B1E2A739}" type="parTrans" cxnId="{D48A7D5A-1339-494E-9CF0-904E577C4EE2}">
      <dgm:prSet/>
      <dgm:spPr/>
      <dgm:t>
        <a:bodyPr/>
        <a:lstStyle/>
        <a:p>
          <a:pPr algn="ctr"/>
          <a:endParaRPr lang="nl-NL"/>
        </a:p>
      </dgm:t>
    </dgm:pt>
    <dgm:pt modelId="{7F0CB282-EBD1-47F6-B160-14EE59D2F650}" type="sibTrans" cxnId="{D48A7D5A-1339-494E-9CF0-904E577C4EE2}">
      <dgm:prSet/>
      <dgm:spPr/>
      <dgm:t>
        <a:bodyPr/>
        <a:lstStyle/>
        <a:p>
          <a:pPr algn="ctr"/>
          <a:endParaRPr lang="nl-NL"/>
        </a:p>
      </dgm:t>
    </dgm:pt>
    <dgm:pt modelId="{A829961B-0F07-4FB2-8962-AA9BB14FC7AC}">
      <dgm:prSet/>
      <dgm:spPr/>
      <dgm:t>
        <a:bodyPr/>
        <a:lstStyle/>
        <a:p>
          <a:pPr algn="ctr" rtl="0"/>
          <a:r>
            <a:rPr lang="nl-NL" smtClean="0"/>
            <a:t>Erfelijke ziekte alleen bij mannen</a:t>
          </a:r>
          <a:endParaRPr lang="nl-NL"/>
        </a:p>
      </dgm:t>
    </dgm:pt>
    <dgm:pt modelId="{1E0FA3D2-163B-46DE-9302-86DBB1D5DB47}" type="parTrans" cxnId="{7147CFA0-FAF0-4030-ACBF-283BB71C3752}">
      <dgm:prSet/>
      <dgm:spPr/>
      <dgm:t>
        <a:bodyPr/>
        <a:lstStyle/>
        <a:p>
          <a:pPr algn="ctr"/>
          <a:endParaRPr lang="nl-NL"/>
        </a:p>
      </dgm:t>
    </dgm:pt>
    <dgm:pt modelId="{DD881971-AB45-40AC-B851-C191FCEBAFF6}" type="sibTrans" cxnId="{7147CFA0-FAF0-4030-ACBF-283BB71C3752}">
      <dgm:prSet/>
      <dgm:spPr/>
      <dgm:t>
        <a:bodyPr/>
        <a:lstStyle/>
        <a:p>
          <a:pPr algn="ctr"/>
          <a:endParaRPr lang="nl-NL"/>
        </a:p>
      </dgm:t>
    </dgm:pt>
    <dgm:pt modelId="{3F17E4F3-04E4-461F-A380-905AAFC34892}">
      <dgm:prSet/>
      <dgm:spPr/>
      <dgm:t>
        <a:bodyPr/>
        <a:lstStyle/>
        <a:p>
          <a:pPr algn="ctr" rtl="0"/>
          <a:r>
            <a:rPr lang="nl-NL" smtClean="0"/>
            <a:t>Patiënten moeten stollingsfactor inspuiten</a:t>
          </a:r>
          <a:endParaRPr lang="nl-NL"/>
        </a:p>
      </dgm:t>
    </dgm:pt>
    <dgm:pt modelId="{C953FAB4-4BBB-4CA4-AEC2-AD770B0170D3}" type="parTrans" cxnId="{5A77A27F-2463-4946-BA2A-89CEEAEA6E2E}">
      <dgm:prSet/>
      <dgm:spPr/>
      <dgm:t>
        <a:bodyPr/>
        <a:lstStyle/>
        <a:p>
          <a:pPr algn="ctr"/>
          <a:endParaRPr lang="nl-NL"/>
        </a:p>
      </dgm:t>
    </dgm:pt>
    <dgm:pt modelId="{A7E64070-82D7-4956-963A-1D25BE904D4C}" type="sibTrans" cxnId="{5A77A27F-2463-4946-BA2A-89CEEAEA6E2E}">
      <dgm:prSet/>
      <dgm:spPr/>
      <dgm:t>
        <a:bodyPr/>
        <a:lstStyle/>
        <a:p>
          <a:pPr algn="ctr"/>
          <a:endParaRPr lang="nl-NL"/>
        </a:p>
      </dgm:t>
    </dgm:pt>
    <dgm:pt modelId="{9A116E6A-A05D-4C07-91B3-C810091136DA}">
      <dgm:prSet/>
      <dgm:spPr/>
      <dgm:t>
        <a:bodyPr/>
        <a:lstStyle/>
        <a:p>
          <a:pPr algn="ctr" rtl="0"/>
          <a:r>
            <a:rPr lang="nl-NL" dirty="0" smtClean="0"/>
            <a:t>Wordt gehaald uit bloed van donoren</a:t>
          </a:r>
          <a:endParaRPr lang="nl-NL" dirty="0"/>
        </a:p>
      </dgm:t>
    </dgm:pt>
    <dgm:pt modelId="{B44480A3-2565-4A1D-A1FE-9DADE6F58FF6}" type="parTrans" cxnId="{BD00C59A-76F9-4BCE-B2AB-51174608B3EE}">
      <dgm:prSet/>
      <dgm:spPr/>
      <dgm:t>
        <a:bodyPr/>
        <a:lstStyle/>
        <a:p>
          <a:pPr algn="ctr"/>
          <a:endParaRPr lang="nl-NL"/>
        </a:p>
      </dgm:t>
    </dgm:pt>
    <dgm:pt modelId="{C471AF3F-6AF2-4B37-87C8-C1921048B97E}" type="sibTrans" cxnId="{BD00C59A-76F9-4BCE-B2AB-51174608B3EE}">
      <dgm:prSet/>
      <dgm:spPr/>
      <dgm:t>
        <a:bodyPr/>
        <a:lstStyle/>
        <a:p>
          <a:pPr algn="ctr"/>
          <a:endParaRPr lang="nl-NL"/>
        </a:p>
      </dgm:t>
    </dgm:pt>
    <dgm:pt modelId="{36FE0439-4D41-44EB-AB8F-709E5C3FF334}">
      <dgm:prSet/>
      <dgm:spPr/>
      <dgm:t>
        <a:bodyPr/>
        <a:lstStyle/>
        <a:p>
          <a:pPr algn="ctr" rtl="0"/>
          <a:r>
            <a:rPr lang="nl-NL" dirty="0" smtClean="0"/>
            <a:t>Jaren ‘80: hiv besmetting van hemofiliepatiënten</a:t>
          </a:r>
          <a:endParaRPr lang="nl-NL" dirty="0"/>
        </a:p>
      </dgm:t>
    </dgm:pt>
    <dgm:pt modelId="{F41C371E-A134-4394-AEF6-3F6D65C23FA2}" type="parTrans" cxnId="{B8DD8ADB-A44B-43F4-AD4F-EA24515ED875}">
      <dgm:prSet/>
      <dgm:spPr/>
      <dgm:t>
        <a:bodyPr/>
        <a:lstStyle/>
        <a:p>
          <a:endParaRPr lang="nl-NL"/>
        </a:p>
      </dgm:t>
    </dgm:pt>
    <dgm:pt modelId="{3088F1CE-8BD3-479D-8E6A-E503B34640CF}" type="sibTrans" cxnId="{B8DD8ADB-A44B-43F4-AD4F-EA24515ED875}">
      <dgm:prSet/>
      <dgm:spPr/>
      <dgm:t>
        <a:bodyPr/>
        <a:lstStyle/>
        <a:p>
          <a:endParaRPr lang="nl-NL"/>
        </a:p>
      </dgm:t>
    </dgm:pt>
    <dgm:pt modelId="{C6B3B535-D1F3-4D69-B910-BC3D3712716F}" type="pres">
      <dgm:prSet presAssocID="{FFD1A314-CDD4-4A5B-AC68-B99A9C5AF6C9}" presName="linear" presStyleCnt="0">
        <dgm:presLayoutVars>
          <dgm:animLvl val="lvl"/>
          <dgm:resizeHandles val="exact"/>
        </dgm:presLayoutVars>
      </dgm:prSet>
      <dgm:spPr/>
    </dgm:pt>
    <dgm:pt modelId="{4D9872EF-8DC7-4591-A900-C96B36FB84F8}" type="pres">
      <dgm:prSet presAssocID="{FC20AFEA-EA24-42E3-90FA-6E1C436CB4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733FE1-7858-4933-A313-EDD7722E97BF}" type="pres">
      <dgm:prSet presAssocID="{7F0CB282-EBD1-47F6-B160-14EE59D2F650}" presName="spacer" presStyleCnt="0"/>
      <dgm:spPr/>
    </dgm:pt>
    <dgm:pt modelId="{176C9F6B-333E-4C93-9402-C8DEB739D8F9}" type="pres">
      <dgm:prSet presAssocID="{A829961B-0F07-4FB2-8962-AA9BB14FC7A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6917D4-9E6B-430F-999D-0B7C3BF969A3}" type="pres">
      <dgm:prSet presAssocID="{DD881971-AB45-40AC-B851-C191FCEBAFF6}" presName="spacer" presStyleCnt="0"/>
      <dgm:spPr/>
    </dgm:pt>
    <dgm:pt modelId="{01717B79-6BED-4416-B585-62C2718113D9}" type="pres">
      <dgm:prSet presAssocID="{3F17E4F3-04E4-461F-A380-905AAFC348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D65D90-08DE-4F22-A6F5-4FA04895FE79}" type="pres">
      <dgm:prSet presAssocID="{A7E64070-82D7-4956-963A-1D25BE904D4C}" presName="spacer" presStyleCnt="0"/>
      <dgm:spPr/>
    </dgm:pt>
    <dgm:pt modelId="{A4B22011-650F-4F61-93E6-D3624FE23BA6}" type="pres">
      <dgm:prSet presAssocID="{9A116E6A-A05D-4C07-91B3-C810091136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3F842D6-D8CB-4256-B9A9-EAC649140D77}" type="pres">
      <dgm:prSet presAssocID="{C471AF3F-6AF2-4B37-87C8-C1921048B97E}" presName="spacer" presStyleCnt="0"/>
      <dgm:spPr/>
    </dgm:pt>
    <dgm:pt modelId="{81C409C0-59D6-4335-B993-DF9120B1A990}" type="pres">
      <dgm:prSet presAssocID="{36FE0439-4D41-44EB-AB8F-709E5C3FF33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8DD8ADB-A44B-43F4-AD4F-EA24515ED875}" srcId="{FFD1A314-CDD4-4A5B-AC68-B99A9C5AF6C9}" destId="{36FE0439-4D41-44EB-AB8F-709E5C3FF334}" srcOrd="4" destOrd="0" parTransId="{F41C371E-A134-4394-AEF6-3F6D65C23FA2}" sibTransId="{3088F1CE-8BD3-479D-8E6A-E503B34640CF}"/>
    <dgm:cxn modelId="{B62102D5-62BF-4EE0-8B18-DDA847DEB067}" type="presOf" srcId="{36FE0439-4D41-44EB-AB8F-709E5C3FF334}" destId="{81C409C0-59D6-4335-B993-DF9120B1A990}" srcOrd="0" destOrd="0" presId="urn:microsoft.com/office/officeart/2005/8/layout/vList2"/>
    <dgm:cxn modelId="{0ADFD3B2-5A2A-48C7-970E-13567C365069}" type="presOf" srcId="{3F17E4F3-04E4-461F-A380-905AAFC34892}" destId="{01717B79-6BED-4416-B585-62C2718113D9}" srcOrd="0" destOrd="0" presId="urn:microsoft.com/office/officeart/2005/8/layout/vList2"/>
    <dgm:cxn modelId="{FB752247-FC2B-4776-B33B-CD152E8F8A73}" type="presOf" srcId="{FFD1A314-CDD4-4A5B-AC68-B99A9C5AF6C9}" destId="{C6B3B535-D1F3-4D69-B910-BC3D3712716F}" srcOrd="0" destOrd="0" presId="urn:microsoft.com/office/officeart/2005/8/layout/vList2"/>
    <dgm:cxn modelId="{BD00C59A-76F9-4BCE-B2AB-51174608B3EE}" srcId="{FFD1A314-CDD4-4A5B-AC68-B99A9C5AF6C9}" destId="{9A116E6A-A05D-4C07-91B3-C810091136DA}" srcOrd="3" destOrd="0" parTransId="{B44480A3-2565-4A1D-A1FE-9DADE6F58FF6}" sibTransId="{C471AF3F-6AF2-4B37-87C8-C1921048B97E}"/>
    <dgm:cxn modelId="{0753DC0B-68AD-4124-A2E7-802668DAABE0}" type="presOf" srcId="{9A116E6A-A05D-4C07-91B3-C810091136DA}" destId="{A4B22011-650F-4F61-93E6-D3624FE23BA6}" srcOrd="0" destOrd="0" presId="urn:microsoft.com/office/officeart/2005/8/layout/vList2"/>
    <dgm:cxn modelId="{0FFDCF69-2E5A-4E29-AF4A-F09C1F171BE3}" type="presOf" srcId="{FC20AFEA-EA24-42E3-90FA-6E1C436CB466}" destId="{4D9872EF-8DC7-4591-A900-C96B36FB84F8}" srcOrd="0" destOrd="0" presId="urn:microsoft.com/office/officeart/2005/8/layout/vList2"/>
    <dgm:cxn modelId="{95628236-936A-427F-8058-CE53028D7B11}" type="presOf" srcId="{A829961B-0F07-4FB2-8962-AA9BB14FC7AC}" destId="{176C9F6B-333E-4C93-9402-C8DEB739D8F9}" srcOrd="0" destOrd="0" presId="urn:microsoft.com/office/officeart/2005/8/layout/vList2"/>
    <dgm:cxn modelId="{D48A7D5A-1339-494E-9CF0-904E577C4EE2}" srcId="{FFD1A314-CDD4-4A5B-AC68-B99A9C5AF6C9}" destId="{FC20AFEA-EA24-42E3-90FA-6E1C436CB466}" srcOrd="0" destOrd="0" parTransId="{C8BBBA00-4DC9-49BD-A1E6-FF29B1E2A739}" sibTransId="{7F0CB282-EBD1-47F6-B160-14EE59D2F650}"/>
    <dgm:cxn modelId="{7147CFA0-FAF0-4030-ACBF-283BB71C3752}" srcId="{FFD1A314-CDD4-4A5B-AC68-B99A9C5AF6C9}" destId="{A829961B-0F07-4FB2-8962-AA9BB14FC7AC}" srcOrd="1" destOrd="0" parTransId="{1E0FA3D2-163B-46DE-9302-86DBB1D5DB47}" sibTransId="{DD881971-AB45-40AC-B851-C191FCEBAFF6}"/>
    <dgm:cxn modelId="{5A77A27F-2463-4946-BA2A-89CEEAEA6E2E}" srcId="{FFD1A314-CDD4-4A5B-AC68-B99A9C5AF6C9}" destId="{3F17E4F3-04E4-461F-A380-905AAFC34892}" srcOrd="2" destOrd="0" parTransId="{C953FAB4-4BBB-4CA4-AEC2-AD770B0170D3}" sibTransId="{A7E64070-82D7-4956-963A-1D25BE904D4C}"/>
    <dgm:cxn modelId="{807F34D2-84B6-42CA-AB53-7B872B16510B}" type="presParOf" srcId="{C6B3B535-D1F3-4D69-B910-BC3D3712716F}" destId="{4D9872EF-8DC7-4591-A900-C96B36FB84F8}" srcOrd="0" destOrd="0" presId="urn:microsoft.com/office/officeart/2005/8/layout/vList2"/>
    <dgm:cxn modelId="{06816854-FC09-4551-BED0-89FBE168CD29}" type="presParOf" srcId="{C6B3B535-D1F3-4D69-B910-BC3D3712716F}" destId="{F2733FE1-7858-4933-A313-EDD7722E97BF}" srcOrd="1" destOrd="0" presId="urn:microsoft.com/office/officeart/2005/8/layout/vList2"/>
    <dgm:cxn modelId="{1E351AEF-85B0-4209-9BD7-39DE00FDE732}" type="presParOf" srcId="{C6B3B535-D1F3-4D69-B910-BC3D3712716F}" destId="{176C9F6B-333E-4C93-9402-C8DEB739D8F9}" srcOrd="2" destOrd="0" presId="urn:microsoft.com/office/officeart/2005/8/layout/vList2"/>
    <dgm:cxn modelId="{9652E188-5FD4-40A4-9387-A49B0F5ABEF7}" type="presParOf" srcId="{C6B3B535-D1F3-4D69-B910-BC3D3712716F}" destId="{FC6917D4-9E6B-430F-999D-0B7C3BF969A3}" srcOrd="3" destOrd="0" presId="urn:microsoft.com/office/officeart/2005/8/layout/vList2"/>
    <dgm:cxn modelId="{8D3DBC57-FE3A-4A8A-9732-0F43A2E2F6D6}" type="presParOf" srcId="{C6B3B535-D1F3-4D69-B910-BC3D3712716F}" destId="{01717B79-6BED-4416-B585-62C2718113D9}" srcOrd="4" destOrd="0" presId="urn:microsoft.com/office/officeart/2005/8/layout/vList2"/>
    <dgm:cxn modelId="{DF34EC21-8BF5-4513-BA89-7857D370EFF2}" type="presParOf" srcId="{C6B3B535-D1F3-4D69-B910-BC3D3712716F}" destId="{D2D65D90-08DE-4F22-A6F5-4FA04895FE79}" srcOrd="5" destOrd="0" presId="urn:microsoft.com/office/officeart/2005/8/layout/vList2"/>
    <dgm:cxn modelId="{E4D4F318-16AE-44E2-8C74-D2A87D3F9D5B}" type="presParOf" srcId="{C6B3B535-D1F3-4D69-B910-BC3D3712716F}" destId="{A4B22011-650F-4F61-93E6-D3624FE23BA6}" srcOrd="6" destOrd="0" presId="urn:microsoft.com/office/officeart/2005/8/layout/vList2"/>
    <dgm:cxn modelId="{C1DB0930-061F-4249-88F4-42032A6CE544}" type="presParOf" srcId="{C6B3B535-D1F3-4D69-B910-BC3D3712716F}" destId="{D3F842D6-D8CB-4256-B9A9-EAC649140D77}" srcOrd="7" destOrd="0" presId="urn:microsoft.com/office/officeart/2005/8/layout/vList2"/>
    <dgm:cxn modelId="{AF39E410-2AA5-4DDF-B45D-1630832D7631}" type="presParOf" srcId="{C6B3B535-D1F3-4D69-B910-BC3D3712716F}" destId="{81C409C0-59D6-4335-B993-DF9120B1A9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B6862B-812E-48E1-A648-02939ADE855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587D1720-87B9-4C18-B5B6-045CE10AA3E9}">
      <dgm:prSet/>
      <dgm:spPr/>
      <dgm:t>
        <a:bodyPr/>
        <a:lstStyle/>
        <a:p>
          <a:pPr algn="ctr" rtl="0"/>
          <a:r>
            <a:rPr lang="nl-NL" smtClean="0"/>
            <a:t>Witte bloedcellen</a:t>
          </a:r>
          <a:endParaRPr lang="nl-NL"/>
        </a:p>
      </dgm:t>
    </dgm:pt>
    <dgm:pt modelId="{82F5A31D-4C9B-4B7C-8E29-AF0BF10CA5BE}" type="parTrans" cxnId="{DB2D8B58-46EB-46DC-B753-509E8E2A2340}">
      <dgm:prSet/>
      <dgm:spPr/>
      <dgm:t>
        <a:bodyPr/>
        <a:lstStyle/>
        <a:p>
          <a:endParaRPr lang="nl-NL"/>
        </a:p>
      </dgm:t>
    </dgm:pt>
    <dgm:pt modelId="{CB032840-D7BA-4BB9-AF35-3AD158E80A81}" type="sibTrans" cxnId="{DB2D8B58-46EB-46DC-B753-509E8E2A2340}">
      <dgm:prSet/>
      <dgm:spPr/>
      <dgm:t>
        <a:bodyPr/>
        <a:lstStyle/>
        <a:p>
          <a:endParaRPr lang="nl-NL"/>
        </a:p>
      </dgm:t>
    </dgm:pt>
    <dgm:pt modelId="{2A4C14F3-0687-444E-A5DB-E8C750C95F60}" type="pres">
      <dgm:prSet presAssocID="{D5B6862B-812E-48E1-A648-02939ADE8550}" presName="linear" presStyleCnt="0">
        <dgm:presLayoutVars>
          <dgm:animLvl val="lvl"/>
          <dgm:resizeHandles val="exact"/>
        </dgm:presLayoutVars>
      </dgm:prSet>
      <dgm:spPr/>
    </dgm:pt>
    <dgm:pt modelId="{EA6EEB59-F046-47AE-B31D-54423AC2B122}" type="pres">
      <dgm:prSet presAssocID="{587D1720-87B9-4C18-B5B6-045CE10AA3E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2D8B58-46EB-46DC-B753-509E8E2A2340}" srcId="{D5B6862B-812E-48E1-A648-02939ADE8550}" destId="{587D1720-87B9-4C18-B5B6-045CE10AA3E9}" srcOrd="0" destOrd="0" parTransId="{82F5A31D-4C9B-4B7C-8E29-AF0BF10CA5BE}" sibTransId="{CB032840-D7BA-4BB9-AF35-3AD158E80A81}"/>
    <dgm:cxn modelId="{AF3F6E25-7F1A-460A-BF30-F98203AF837E}" type="presOf" srcId="{D5B6862B-812E-48E1-A648-02939ADE8550}" destId="{2A4C14F3-0687-444E-A5DB-E8C750C95F60}" srcOrd="0" destOrd="0" presId="urn:microsoft.com/office/officeart/2005/8/layout/vList2"/>
    <dgm:cxn modelId="{C18D087C-9328-4CA2-8EA5-734CCAC35C40}" type="presOf" srcId="{587D1720-87B9-4C18-B5B6-045CE10AA3E9}" destId="{EA6EEB59-F046-47AE-B31D-54423AC2B122}" srcOrd="0" destOrd="0" presId="urn:microsoft.com/office/officeart/2005/8/layout/vList2"/>
    <dgm:cxn modelId="{06607F01-D14F-4C59-AB56-406CC89AA62E}" type="presParOf" srcId="{2A4C14F3-0687-444E-A5DB-E8C750C95F60}" destId="{EA6EEB59-F046-47AE-B31D-54423AC2B1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C0FD44-5467-4E85-81DC-7866D383634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8B08B81-0446-4ABA-B9E7-43D4174ED495}">
      <dgm:prSet/>
      <dgm:spPr/>
      <dgm:t>
        <a:bodyPr/>
        <a:lstStyle/>
        <a:p>
          <a:pPr rtl="0"/>
          <a:r>
            <a:rPr lang="nl-NL" smtClean="0"/>
            <a:t>Echte cellen met een celkern</a:t>
          </a:r>
          <a:endParaRPr lang="nl-NL"/>
        </a:p>
      </dgm:t>
    </dgm:pt>
    <dgm:pt modelId="{43A0AD77-B365-4056-8D25-39A12C67C355}" type="parTrans" cxnId="{AD5F0799-F382-4314-AF44-33EDD90DF854}">
      <dgm:prSet/>
      <dgm:spPr/>
      <dgm:t>
        <a:bodyPr/>
        <a:lstStyle/>
        <a:p>
          <a:endParaRPr lang="nl-NL"/>
        </a:p>
      </dgm:t>
    </dgm:pt>
    <dgm:pt modelId="{67C4B728-0A93-46EA-96D9-A8C33047A705}" type="sibTrans" cxnId="{AD5F0799-F382-4314-AF44-33EDD90DF854}">
      <dgm:prSet/>
      <dgm:spPr/>
      <dgm:t>
        <a:bodyPr/>
        <a:lstStyle/>
        <a:p>
          <a:endParaRPr lang="nl-NL"/>
        </a:p>
      </dgm:t>
    </dgm:pt>
    <dgm:pt modelId="{A94F0D49-CB1F-4244-83A3-DE02EF18B926}">
      <dgm:prSet/>
      <dgm:spPr/>
      <dgm:t>
        <a:bodyPr/>
        <a:lstStyle/>
        <a:p>
          <a:pPr rtl="0"/>
          <a:r>
            <a:rPr lang="nl-NL" smtClean="0"/>
            <a:t>Geen vaste vorm</a:t>
          </a:r>
          <a:endParaRPr lang="nl-NL"/>
        </a:p>
      </dgm:t>
    </dgm:pt>
    <dgm:pt modelId="{9683CBD1-7A20-4CA2-AF4E-2E66AB2701E5}" type="parTrans" cxnId="{D2BE5E02-7EB6-4097-9680-90A0ADD50C74}">
      <dgm:prSet/>
      <dgm:spPr/>
      <dgm:t>
        <a:bodyPr/>
        <a:lstStyle/>
        <a:p>
          <a:endParaRPr lang="nl-NL"/>
        </a:p>
      </dgm:t>
    </dgm:pt>
    <dgm:pt modelId="{1383834A-E66E-4431-8E61-EE2DF95A6DC6}" type="sibTrans" cxnId="{D2BE5E02-7EB6-4097-9680-90A0ADD50C74}">
      <dgm:prSet/>
      <dgm:spPr/>
      <dgm:t>
        <a:bodyPr/>
        <a:lstStyle/>
        <a:p>
          <a:endParaRPr lang="nl-NL"/>
        </a:p>
      </dgm:t>
    </dgm:pt>
    <dgm:pt modelId="{F93C4033-1F0F-413C-80C8-4FDD7CD9E239}">
      <dgm:prSet/>
      <dgm:spPr/>
      <dgm:t>
        <a:bodyPr/>
        <a:lstStyle/>
        <a:p>
          <a:pPr rtl="0"/>
          <a:r>
            <a:rPr lang="nl-NL" smtClean="0"/>
            <a:t>Kunnen door poriën bloedvat</a:t>
          </a:r>
          <a:endParaRPr lang="nl-NL"/>
        </a:p>
      </dgm:t>
    </dgm:pt>
    <dgm:pt modelId="{3C9ACAC8-958B-4F25-9981-95FD26DDEEF1}" type="parTrans" cxnId="{34A7C5B7-11C4-458A-BA65-0DAE76ACD5B9}">
      <dgm:prSet/>
      <dgm:spPr/>
      <dgm:t>
        <a:bodyPr/>
        <a:lstStyle/>
        <a:p>
          <a:endParaRPr lang="nl-NL"/>
        </a:p>
      </dgm:t>
    </dgm:pt>
    <dgm:pt modelId="{D49832F2-937B-47A5-A09B-A0F22A75CF72}" type="sibTrans" cxnId="{34A7C5B7-11C4-458A-BA65-0DAE76ACD5B9}">
      <dgm:prSet/>
      <dgm:spPr/>
      <dgm:t>
        <a:bodyPr/>
        <a:lstStyle/>
        <a:p>
          <a:endParaRPr lang="nl-NL"/>
        </a:p>
      </dgm:t>
    </dgm:pt>
    <dgm:pt modelId="{111BECAA-A73C-472B-9C20-30D40E475728}">
      <dgm:prSet/>
      <dgm:spPr/>
      <dgm:t>
        <a:bodyPr/>
        <a:lstStyle/>
        <a:p>
          <a:pPr rtl="0"/>
          <a:r>
            <a:rPr lang="nl-NL" smtClean="0"/>
            <a:t>Bestrijding ziektekiemen</a:t>
          </a:r>
          <a:endParaRPr lang="nl-NL"/>
        </a:p>
      </dgm:t>
    </dgm:pt>
    <dgm:pt modelId="{B125AA9D-6B99-4CF3-A0DF-A542B8FA3074}" type="parTrans" cxnId="{AC8DCE35-198F-4029-B613-32AA1FB44AFA}">
      <dgm:prSet/>
      <dgm:spPr/>
      <dgm:t>
        <a:bodyPr/>
        <a:lstStyle/>
        <a:p>
          <a:endParaRPr lang="nl-NL"/>
        </a:p>
      </dgm:t>
    </dgm:pt>
    <dgm:pt modelId="{FFDBC713-5C5A-4220-93A3-31EC75E775B9}" type="sibTrans" cxnId="{AC8DCE35-198F-4029-B613-32AA1FB44AFA}">
      <dgm:prSet/>
      <dgm:spPr/>
      <dgm:t>
        <a:bodyPr/>
        <a:lstStyle/>
        <a:p>
          <a:endParaRPr lang="nl-NL"/>
        </a:p>
      </dgm:t>
    </dgm:pt>
    <dgm:pt modelId="{E8F36822-13AC-4866-8ADA-EF8ECA6044A9}">
      <dgm:prSet/>
      <dgm:spPr/>
      <dgm:t>
        <a:bodyPr/>
        <a:lstStyle/>
        <a:p>
          <a:pPr rtl="0"/>
          <a:r>
            <a:rPr lang="nl-NL" smtClean="0"/>
            <a:t>Afbeelding hiernaast: nr. 4</a:t>
          </a:r>
          <a:endParaRPr lang="nl-NL"/>
        </a:p>
      </dgm:t>
    </dgm:pt>
    <dgm:pt modelId="{C1F12DDF-B8CB-46A5-A66D-8DE4917E68BC}" type="parTrans" cxnId="{9EF8E4FC-5E10-4416-BFDB-B271A9B5335E}">
      <dgm:prSet/>
      <dgm:spPr/>
      <dgm:t>
        <a:bodyPr/>
        <a:lstStyle/>
        <a:p>
          <a:endParaRPr lang="nl-NL"/>
        </a:p>
      </dgm:t>
    </dgm:pt>
    <dgm:pt modelId="{AED3639A-2255-47BB-88AA-D5A506013B14}" type="sibTrans" cxnId="{9EF8E4FC-5E10-4416-BFDB-B271A9B5335E}">
      <dgm:prSet/>
      <dgm:spPr/>
      <dgm:t>
        <a:bodyPr/>
        <a:lstStyle/>
        <a:p>
          <a:endParaRPr lang="nl-NL"/>
        </a:p>
      </dgm:t>
    </dgm:pt>
    <dgm:pt modelId="{76108365-0393-4113-A4CD-4423FC394890}">
      <dgm:prSet/>
      <dgm:spPr/>
      <dgm:t>
        <a:bodyPr/>
        <a:lstStyle/>
        <a:p>
          <a:pPr rtl="0"/>
          <a:r>
            <a:rPr lang="nl-NL" smtClean="0"/>
            <a:t>5000 witte bloedcellen per mm</a:t>
          </a:r>
          <a:r>
            <a:rPr lang="nl-NL" baseline="30000" smtClean="0"/>
            <a:t>3</a:t>
          </a:r>
          <a:endParaRPr lang="nl-NL"/>
        </a:p>
      </dgm:t>
    </dgm:pt>
    <dgm:pt modelId="{2A2A5EA7-0A1A-4A11-B080-C31068F365C0}" type="parTrans" cxnId="{2280E3A6-25DA-4C72-BA43-ACDB8FAC8D39}">
      <dgm:prSet/>
      <dgm:spPr/>
      <dgm:t>
        <a:bodyPr/>
        <a:lstStyle/>
        <a:p>
          <a:endParaRPr lang="nl-NL"/>
        </a:p>
      </dgm:t>
    </dgm:pt>
    <dgm:pt modelId="{FCC220D6-4A0A-4F09-BFFA-B49E80C62862}" type="sibTrans" cxnId="{2280E3A6-25DA-4C72-BA43-ACDB8FAC8D39}">
      <dgm:prSet/>
      <dgm:spPr/>
      <dgm:t>
        <a:bodyPr/>
        <a:lstStyle/>
        <a:p>
          <a:endParaRPr lang="nl-NL"/>
        </a:p>
      </dgm:t>
    </dgm:pt>
    <dgm:pt modelId="{9A0CFB33-40B7-4A03-BC4B-2D4F565E7731}" type="pres">
      <dgm:prSet presAssocID="{93C0FD44-5467-4E85-81DC-7866D383634F}" presName="linear" presStyleCnt="0">
        <dgm:presLayoutVars>
          <dgm:animLvl val="lvl"/>
          <dgm:resizeHandles val="exact"/>
        </dgm:presLayoutVars>
      </dgm:prSet>
      <dgm:spPr/>
    </dgm:pt>
    <dgm:pt modelId="{D46F24A5-1891-48BE-ACEF-35012CCBA71C}" type="pres">
      <dgm:prSet presAssocID="{68B08B81-0446-4ABA-B9E7-43D4174ED49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699CAC9-B4F4-46D2-BB69-4875B4985134}" type="pres">
      <dgm:prSet presAssocID="{67C4B728-0A93-46EA-96D9-A8C33047A705}" presName="spacer" presStyleCnt="0"/>
      <dgm:spPr/>
    </dgm:pt>
    <dgm:pt modelId="{20C35B57-C8F0-4CC2-9F60-080FF6D256A0}" type="pres">
      <dgm:prSet presAssocID="{A94F0D49-CB1F-4244-83A3-DE02EF18B92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CAFDE92-0210-4528-89CE-D2DC7EC460FE}" type="pres">
      <dgm:prSet presAssocID="{1383834A-E66E-4431-8E61-EE2DF95A6DC6}" presName="spacer" presStyleCnt="0"/>
      <dgm:spPr/>
    </dgm:pt>
    <dgm:pt modelId="{AB700F14-8C02-4B93-BC52-CDB61EEC0F27}" type="pres">
      <dgm:prSet presAssocID="{F93C4033-1F0F-413C-80C8-4FDD7CD9E23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6F828AC-66DC-43BD-8530-F06CA967765D}" type="pres">
      <dgm:prSet presAssocID="{D49832F2-937B-47A5-A09B-A0F22A75CF72}" presName="spacer" presStyleCnt="0"/>
      <dgm:spPr/>
    </dgm:pt>
    <dgm:pt modelId="{D2D0FFEA-6BA4-4CB5-B578-55BD91B89B00}" type="pres">
      <dgm:prSet presAssocID="{111BECAA-A73C-472B-9C20-30D40E47572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3267440-521E-4A5D-A9A1-3F0A3F898ABF}" type="pres">
      <dgm:prSet presAssocID="{FFDBC713-5C5A-4220-93A3-31EC75E775B9}" presName="spacer" presStyleCnt="0"/>
      <dgm:spPr/>
    </dgm:pt>
    <dgm:pt modelId="{0A48EEAE-9436-4843-B201-A256846FFADA}" type="pres">
      <dgm:prSet presAssocID="{E8F36822-13AC-4866-8ADA-EF8ECA6044A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934B8FF-E942-4F1D-B04D-EE8A53D8A82B}" type="pres">
      <dgm:prSet presAssocID="{AED3639A-2255-47BB-88AA-D5A506013B14}" presName="spacer" presStyleCnt="0"/>
      <dgm:spPr/>
    </dgm:pt>
    <dgm:pt modelId="{33606A83-4088-47AA-8C92-9464BB39DAAC}" type="pres">
      <dgm:prSet presAssocID="{76108365-0393-4113-A4CD-4423FC39489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4BB922F-EFB7-400B-9CDC-47FD957FF480}" type="presOf" srcId="{111BECAA-A73C-472B-9C20-30D40E475728}" destId="{D2D0FFEA-6BA4-4CB5-B578-55BD91B89B00}" srcOrd="0" destOrd="0" presId="urn:microsoft.com/office/officeart/2005/8/layout/vList2"/>
    <dgm:cxn modelId="{D2BE5E02-7EB6-4097-9680-90A0ADD50C74}" srcId="{93C0FD44-5467-4E85-81DC-7866D383634F}" destId="{A94F0D49-CB1F-4244-83A3-DE02EF18B926}" srcOrd="1" destOrd="0" parTransId="{9683CBD1-7A20-4CA2-AF4E-2E66AB2701E5}" sibTransId="{1383834A-E66E-4431-8E61-EE2DF95A6DC6}"/>
    <dgm:cxn modelId="{C858902F-294D-4D20-B393-4DBC23D3677E}" type="presOf" srcId="{68B08B81-0446-4ABA-B9E7-43D4174ED495}" destId="{D46F24A5-1891-48BE-ACEF-35012CCBA71C}" srcOrd="0" destOrd="0" presId="urn:microsoft.com/office/officeart/2005/8/layout/vList2"/>
    <dgm:cxn modelId="{64FCB4D3-BD91-45E0-B412-E39890095649}" type="presOf" srcId="{E8F36822-13AC-4866-8ADA-EF8ECA6044A9}" destId="{0A48EEAE-9436-4843-B201-A256846FFADA}" srcOrd="0" destOrd="0" presId="urn:microsoft.com/office/officeart/2005/8/layout/vList2"/>
    <dgm:cxn modelId="{1AB90CCD-27FB-421A-B43B-C7AE090D28A3}" type="presOf" srcId="{93C0FD44-5467-4E85-81DC-7866D383634F}" destId="{9A0CFB33-40B7-4A03-BC4B-2D4F565E7731}" srcOrd="0" destOrd="0" presId="urn:microsoft.com/office/officeart/2005/8/layout/vList2"/>
    <dgm:cxn modelId="{AC8DCE35-198F-4029-B613-32AA1FB44AFA}" srcId="{93C0FD44-5467-4E85-81DC-7866D383634F}" destId="{111BECAA-A73C-472B-9C20-30D40E475728}" srcOrd="3" destOrd="0" parTransId="{B125AA9D-6B99-4CF3-A0DF-A542B8FA3074}" sibTransId="{FFDBC713-5C5A-4220-93A3-31EC75E775B9}"/>
    <dgm:cxn modelId="{AD5F0799-F382-4314-AF44-33EDD90DF854}" srcId="{93C0FD44-5467-4E85-81DC-7866D383634F}" destId="{68B08B81-0446-4ABA-B9E7-43D4174ED495}" srcOrd="0" destOrd="0" parTransId="{43A0AD77-B365-4056-8D25-39A12C67C355}" sibTransId="{67C4B728-0A93-46EA-96D9-A8C33047A705}"/>
    <dgm:cxn modelId="{2280E3A6-25DA-4C72-BA43-ACDB8FAC8D39}" srcId="{93C0FD44-5467-4E85-81DC-7866D383634F}" destId="{76108365-0393-4113-A4CD-4423FC394890}" srcOrd="5" destOrd="0" parTransId="{2A2A5EA7-0A1A-4A11-B080-C31068F365C0}" sibTransId="{FCC220D6-4A0A-4F09-BFFA-B49E80C62862}"/>
    <dgm:cxn modelId="{9EF8E4FC-5E10-4416-BFDB-B271A9B5335E}" srcId="{93C0FD44-5467-4E85-81DC-7866D383634F}" destId="{E8F36822-13AC-4866-8ADA-EF8ECA6044A9}" srcOrd="4" destOrd="0" parTransId="{C1F12DDF-B8CB-46A5-A66D-8DE4917E68BC}" sibTransId="{AED3639A-2255-47BB-88AA-D5A506013B14}"/>
    <dgm:cxn modelId="{B0EC75DE-84E9-4D39-9799-43CC621D05DD}" type="presOf" srcId="{76108365-0393-4113-A4CD-4423FC394890}" destId="{33606A83-4088-47AA-8C92-9464BB39DAAC}" srcOrd="0" destOrd="0" presId="urn:microsoft.com/office/officeart/2005/8/layout/vList2"/>
    <dgm:cxn modelId="{E8FD9F80-0AC5-4573-B630-C032C08FDDC7}" type="presOf" srcId="{A94F0D49-CB1F-4244-83A3-DE02EF18B926}" destId="{20C35B57-C8F0-4CC2-9F60-080FF6D256A0}" srcOrd="0" destOrd="0" presId="urn:microsoft.com/office/officeart/2005/8/layout/vList2"/>
    <dgm:cxn modelId="{34A7C5B7-11C4-458A-BA65-0DAE76ACD5B9}" srcId="{93C0FD44-5467-4E85-81DC-7866D383634F}" destId="{F93C4033-1F0F-413C-80C8-4FDD7CD9E239}" srcOrd="2" destOrd="0" parTransId="{3C9ACAC8-958B-4F25-9981-95FD26DDEEF1}" sibTransId="{D49832F2-937B-47A5-A09B-A0F22A75CF72}"/>
    <dgm:cxn modelId="{20A53DBE-D8F2-4B3D-9CA2-99799AA29DD1}" type="presOf" srcId="{F93C4033-1F0F-413C-80C8-4FDD7CD9E239}" destId="{AB700F14-8C02-4B93-BC52-CDB61EEC0F27}" srcOrd="0" destOrd="0" presId="urn:microsoft.com/office/officeart/2005/8/layout/vList2"/>
    <dgm:cxn modelId="{AB84B9CD-0664-44DE-90F7-E934B57AD424}" type="presParOf" srcId="{9A0CFB33-40B7-4A03-BC4B-2D4F565E7731}" destId="{D46F24A5-1891-48BE-ACEF-35012CCBA71C}" srcOrd="0" destOrd="0" presId="urn:microsoft.com/office/officeart/2005/8/layout/vList2"/>
    <dgm:cxn modelId="{9632A6EE-70B8-4171-8B2E-C9D4C7532858}" type="presParOf" srcId="{9A0CFB33-40B7-4A03-BC4B-2D4F565E7731}" destId="{C699CAC9-B4F4-46D2-BB69-4875B4985134}" srcOrd="1" destOrd="0" presId="urn:microsoft.com/office/officeart/2005/8/layout/vList2"/>
    <dgm:cxn modelId="{E5BD1916-F08B-4CC0-B003-B620D4767636}" type="presParOf" srcId="{9A0CFB33-40B7-4A03-BC4B-2D4F565E7731}" destId="{20C35B57-C8F0-4CC2-9F60-080FF6D256A0}" srcOrd="2" destOrd="0" presId="urn:microsoft.com/office/officeart/2005/8/layout/vList2"/>
    <dgm:cxn modelId="{E8D77CD2-0051-402D-9B85-A02063C54952}" type="presParOf" srcId="{9A0CFB33-40B7-4A03-BC4B-2D4F565E7731}" destId="{BCAFDE92-0210-4528-89CE-D2DC7EC460FE}" srcOrd="3" destOrd="0" presId="urn:microsoft.com/office/officeart/2005/8/layout/vList2"/>
    <dgm:cxn modelId="{F99E580D-2476-4FC2-A45B-99107049B6C3}" type="presParOf" srcId="{9A0CFB33-40B7-4A03-BC4B-2D4F565E7731}" destId="{AB700F14-8C02-4B93-BC52-CDB61EEC0F27}" srcOrd="4" destOrd="0" presId="urn:microsoft.com/office/officeart/2005/8/layout/vList2"/>
    <dgm:cxn modelId="{063A142B-DCCC-4765-BCF6-19CD272C0444}" type="presParOf" srcId="{9A0CFB33-40B7-4A03-BC4B-2D4F565E7731}" destId="{F6F828AC-66DC-43BD-8530-F06CA967765D}" srcOrd="5" destOrd="0" presId="urn:microsoft.com/office/officeart/2005/8/layout/vList2"/>
    <dgm:cxn modelId="{2BA1A929-0F49-47E8-BA8A-332074D6535E}" type="presParOf" srcId="{9A0CFB33-40B7-4A03-BC4B-2D4F565E7731}" destId="{D2D0FFEA-6BA4-4CB5-B578-55BD91B89B00}" srcOrd="6" destOrd="0" presId="urn:microsoft.com/office/officeart/2005/8/layout/vList2"/>
    <dgm:cxn modelId="{2A4AAA98-3CA2-49F9-95F2-455DF73CC69F}" type="presParOf" srcId="{9A0CFB33-40B7-4A03-BC4B-2D4F565E7731}" destId="{F3267440-521E-4A5D-A9A1-3F0A3F898ABF}" srcOrd="7" destOrd="0" presId="urn:microsoft.com/office/officeart/2005/8/layout/vList2"/>
    <dgm:cxn modelId="{F3D33A92-52AA-4568-916F-68BED90AE355}" type="presParOf" srcId="{9A0CFB33-40B7-4A03-BC4B-2D4F565E7731}" destId="{0A48EEAE-9436-4843-B201-A256846FFADA}" srcOrd="8" destOrd="0" presId="urn:microsoft.com/office/officeart/2005/8/layout/vList2"/>
    <dgm:cxn modelId="{3547DD9E-90D9-41E2-9ADC-2231B670F506}" type="presParOf" srcId="{9A0CFB33-40B7-4A03-BC4B-2D4F565E7731}" destId="{0934B8FF-E942-4F1D-B04D-EE8A53D8A82B}" srcOrd="9" destOrd="0" presId="urn:microsoft.com/office/officeart/2005/8/layout/vList2"/>
    <dgm:cxn modelId="{6F6B09EF-F6CB-4A71-B0BA-753C2BA1426B}" type="presParOf" srcId="{9A0CFB33-40B7-4A03-BC4B-2D4F565E7731}" destId="{33606A83-4088-47AA-8C92-9464BB39DAA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7E5ACB-9D6E-4D8D-943F-7D9110B2B3C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C656C0F-24B8-404B-AFF8-2AF6EC2C8277}">
      <dgm:prSet/>
      <dgm:spPr/>
      <dgm:t>
        <a:bodyPr/>
        <a:lstStyle/>
        <a:p>
          <a:pPr algn="ctr" rtl="0"/>
          <a:r>
            <a:rPr lang="nl-NL" smtClean="0"/>
            <a:t>Het afweersysteem</a:t>
          </a:r>
          <a:endParaRPr lang="nl-NL"/>
        </a:p>
      </dgm:t>
    </dgm:pt>
    <dgm:pt modelId="{1DA6E611-93DC-435C-90CA-3214FBDA7443}" type="parTrans" cxnId="{B7DDE205-74FD-4328-A22F-311606314A1A}">
      <dgm:prSet/>
      <dgm:spPr/>
      <dgm:t>
        <a:bodyPr/>
        <a:lstStyle/>
        <a:p>
          <a:endParaRPr lang="nl-NL"/>
        </a:p>
      </dgm:t>
    </dgm:pt>
    <dgm:pt modelId="{5FC4FE1B-B1EE-4E4C-BBE7-DC90E868426F}" type="sibTrans" cxnId="{B7DDE205-74FD-4328-A22F-311606314A1A}">
      <dgm:prSet/>
      <dgm:spPr/>
      <dgm:t>
        <a:bodyPr/>
        <a:lstStyle/>
        <a:p>
          <a:endParaRPr lang="nl-NL"/>
        </a:p>
      </dgm:t>
    </dgm:pt>
    <dgm:pt modelId="{6ABC4497-F262-4979-ABCF-F7EE59A6EC85}" type="pres">
      <dgm:prSet presAssocID="{2F7E5ACB-9D6E-4D8D-943F-7D9110B2B3C9}" presName="linear" presStyleCnt="0">
        <dgm:presLayoutVars>
          <dgm:animLvl val="lvl"/>
          <dgm:resizeHandles val="exact"/>
        </dgm:presLayoutVars>
      </dgm:prSet>
      <dgm:spPr/>
    </dgm:pt>
    <dgm:pt modelId="{78CCB4BD-B29B-4BC3-92C5-CFB5506C0181}" type="pres">
      <dgm:prSet presAssocID="{2C656C0F-24B8-404B-AFF8-2AF6EC2C827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02E0FDE-977E-4283-95CC-38D8E3C89660}" type="presOf" srcId="{2C656C0F-24B8-404B-AFF8-2AF6EC2C8277}" destId="{78CCB4BD-B29B-4BC3-92C5-CFB5506C0181}" srcOrd="0" destOrd="0" presId="urn:microsoft.com/office/officeart/2005/8/layout/vList2"/>
    <dgm:cxn modelId="{B7DDE205-74FD-4328-A22F-311606314A1A}" srcId="{2F7E5ACB-9D6E-4D8D-943F-7D9110B2B3C9}" destId="{2C656C0F-24B8-404B-AFF8-2AF6EC2C8277}" srcOrd="0" destOrd="0" parTransId="{1DA6E611-93DC-435C-90CA-3214FBDA7443}" sibTransId="{5FC4FE1B-B1EE-4E4C-BBE7-DC90E868426F}"/>
    <dgm:cxn modelId="{0CEAD9A8-0A08-49E6-AA7A-A44FB0A9D407}" type="presOf" srcId="{2F7E5ACB-9D6E-4D8D-943F-7D9110B2B3C9}" destId="{6ABC4497-F262-4979-ABCF-F7EE59A6EC85}" srcOrd="0" destOrd="0" presId="urn:microsoft.com/office/officeart/2005/8/layout/vList2"/>
    <dgm:cxn modelId="{BA288C52-3E91-4452-A431-2032991C0964}" type="presParOf" srcId="{6ABC4497-F262-4979-ABCF-F7EE59A6EC85}" destId="{78CCB4BD-B29B-4BC3-92C5-CFB5506C0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7BECB8B-D2F5-4A81-A3BF-F177CE6427F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1DA9000-B7C4-4C0B-85ED-4EF9E760E17B}">
      <dgm:prSet/>
      <dgm:spPr/>
      <dgm:t>
        <a:bodyPr/>
        <a:lstStyle/>
        <a:p>
          <a:pPr algn="ctr" rtl="0"/>
          <a:r>
            <a:rPr lang="nl-NL" smtClean="0"/>
            <a:t>Elke cel heeft aan buitenkant uitsteeksels</a:t>
          </a:r>
          <a:endParaRPr lang="nl-NL"/>
        </a:p>
      </dgm:t>
    </dgm:pt>
    <dgm:pt modelId="{76F50607-28CE-4E18-836B-1F19BD4A26AF}" type="parTrans" cxnId="{C86DE96B-5681-472F-8E23-EEF3B4AD1F0A}">
      <dgm:prSet/>
      <dgm:spPr/>
      <dgm:t>
        <a:bodyPr/>
        <a:lstStyle/>
        <a:p>
          <a:pPr algn="ctr"/>
          <a:endParaRPr lang="nl-NL"/>
        </a:p>
      </dgm:t>
    </dgm:pt>
    <dgm:pt modelId="{6C27E95D-EAC0-4BDF-8FB2-69377F939B7D}" type="sibTrans" cxnId="{C86DE96B-5681-472F-8E23-EEF3B4AD1F0A}">
      <dgm:prSet/>
      <dgm:spPr/>
      <dgm:t>
        <a:bodyPr/>
        <a:lstStyle/>
        <a:p>
          <a:pPr algn="ctr"/>
          <a:endParaRPr lang="nl-NL"/>
        </a:p>
      </dgm:t>
    </dgm:pt>
    <dgm:pt modelId="{20DB2DE5-7313-49B5-AD84-2CC6B10BDED4}">
      <dgm:prSet/>
      <dgm:spPr/>
      <dgm:t>
        <a:bodyPr/>
        <a:lstStyle/>
        <a:p>
          <a:pPr algn="ctr" rtl="0"/>
          <a:r>
            <a:rPr lang="nl-NL" smtClean="0"/>
            <a:t>Uitsteeksels op celmembraan: antigenen</a:t>
          </a:r>
          <a:endParaRPr lang="nl-NL"/>
        </a:p>
      </dgm:t>
    </dgm:pt>
    <dgm:pt modelId="{CD628808-1BC8-4A13-9876-9298750FB9C7}" type="parTrans" cxnId="{30114900-377E-4918-ADB2-33B08ED5F26D}">
      <dgm:prSet/>
      <dgm:spPr/>
      <dgm:t>
        <a:bodyPr/>
        <a:lstStyle/>
        <a:p>
          <a:pPr algn="ctr"/>
          <a:endParaRPr lang="nl-NL"/>
        </a:p>
      </dgm:t>
    </dgm:pt>
    <dgm:pt modelId="{A7E279BC-DB28-40D6-87D0-7E6B3488A628}" type="sibTrans" cxnId="{30114900-377E-4918-ADB2-33B08ED5F26D}">
      <dgm:prSet/>
      <dgm:spPr/>
      <dgm:t>
        <a:bodyPr/>
        <a:lstStyle/>
        <a:p>
          <a:pPr algn="ctr"/>
          <a:endParaRPr lang="nl-NL"/>
        </a:p>
      </dgm:t>
    </dgm:pt>
    <dgm:pt modelId="{E7ED7ED5-866B-40C6-84A5-91D8534735EE}">
      <dgm:prSet/>
      <dgm:spPr/>
      <dgm:t>
        <a:bodyPr/>
        <a:lstStyle/>
        <a:p>
          <a:pPr algn="ctr" rtl="0"/>
          <a:r>
            <a:rPr lang="nl-NL" smtClean="0"/>
            <a:t>Antigenen maken cellen herkenbaar </a:t>
          </a:r>
          <a:endParaRPr lang="nl-NL"/>
        </a:p>
      </dgm:t>
    </dgm:pt>
    <dgm:pt modelId="{018CC41F-0739-4320-A191-6460851DEAE4}" type="parTrans" cxnId="{C305192D-DA2B-4BB2-97C9-8A6AA4FDC976}">
      <dgm:prSet/>
      <dgm:spPr/>
      <dgm:t>
        <a:bodyPr/>
        <a:lstStyle/>
        <a:p>
          <a:pPr algn="ctr"/>
          <a:endParaRPr lang="nl-NL"/>
        </a:p>
      </dgm:t>
    </dgm:pt>
    <dgm:pt modelId="{55F1298D-E11E-42B8-9595-D8B35F60F3AD}" type="sibTrans" cxnId="{C305192D-DA2B-4BB2-97C9-8A6AA4FDC976}">
      <dgm:prSet/>
      <dgm:spPr/>
      <dgm:t>
        <a:bodyPr/>
        <a:lstStyle/>
        <a:p>
          <a:pPr algn="ctr"/>
          <a:endParaRPr lang="nl-NL"/>
        </a:p>
      </dgm:t>
    </dgm:pt>
    <dgm:pt modelId="{FD7C4844-9859-435F-BFBF-075FBADD001E}">
      <dgm:prSet/>
      <dgm:spPr/>
      <dgm:t>
        <a:bodyPr/>
        <a:lstStyle/>
        <a:p>
          <a:pPr algn="ctr" rtl="0"/>
          <a:r>
            <a:rPr lang="nl-NL" smtClean="0"/>
            <a:t>Lichaamsvreemde cellen: vreemde antigenen</a:t>
          </a:r>
          <a:endParaRPr lang="nl-NL"/>
        </a:p>
      </dgm:t>
    </dgm:pt>
    <dgm:pt modelId="{E4F0B443-1F0D-4D79-AE9B-8992F8CA08EA}" type="parTrans" cxnId="{B9EBA6A5-1E86-49A3-9D5D-EDF2312B069B}">
      <dgm:prSet/>
      <dgm:spPr/>
      <dgm:t>
        <a:bodyPr/>
        <a:lstStyle/>
        <a:p>
          <a:pPr algn="ctr"/>
          <a:endParaRPr lang="nl-NL"/>
        </a:p>
      </dgm:t>
    </dgm:pt>
    <dgm:pt modelId="{7F27BB70-49C1-4A04-9810-F04DD42C60F8}" type="sibTrans" cxnId="{B9EBA6A5-1E86-49A3-9D5D-EDF2312B069B}">
      <dgm:prSet/>
      <dgm:spPr/>
      <dgm:t>
        <a:bodyPr/>
        <a:lstStyle/>
        <a:p>
          <a:pPr algn="ctr"/>
          <a:endParaRPr lang="nl-NL"/>
        </a:p>
      </dgm:t>
    </dgm:pt>
    <dgm:pt modelId="{FF77AF39-85D3-4213-9A70-CBA57D765438}" type="pres">
      <dgm:prSet presAssocID="{B7BECB8B-D2F5-4A81-A3BF-F177CE6427FF}" presName="linear" presStyleCnt="0">
        <dgm:presLayoutVars>
          <dgm:animLvl val="lvl"/>
          <dgm:resizeHandles val="exact"/>
        </dgm:presLayoutVars>
      </dgm:prSet>
      <dgm:spPr/>
    </dgm:pt>
    <dgm:pt modelId="{CBC34612-CCA1-4D0D-BD8A-220121C4D633}" type="pres">
      <dgm:prSet presAssocID="{B1DA9000-B7C4-4C0B-85ED-4EF9E760E1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11019BB-F5EE-4349-8AA0-EA2CA0F70FAE}" type="pres">
      <dgm:prSet presAssocID="{6C27E95D-EAC0-4BDF-8FB2-69377F939B7D}" presName="spacer" presStyleCnt="0"/>
      <dgm:spPr/>
    </dgm:pt>
    <dgm:pt modelId="{679A4B92-3C22-46AF-B1B9-D125F5EBB75C}" type="pres">
      <dgm:prSet presAssocID="{20DB2DE5-7313-49B5-AD84-2CC6B10BDED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74D4B3-4420-4D07-8EDB-DBF575DBEF36}" type="pres">
      <dgm:prSet presAssocID="{A7E279BC-DB28-40D6-87D0-7E6B3488A628}" presName="spacer" presStyleCnt="0"/>
      <dgm:spPr/>
    </dgm:pt>
    <dgm:pt modelId="{A7DB635B-18C4-4BB3-8AA7-3E6A9306E0F7}" type="pres">
      <dgm:prSet presAssocID="{E7ED7ED5-866B-40C6-84A5-91D8534735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12F455-3DD5-4D7D-8469-B0C7388E8358}" type="pres">
      <dgm:prSet presAssocID="{55F1298D-E11E-42B8-9595-D8B35F60F3AD}" presName="spacer" presStyleCnt="0"/>
      <dgm:spPr/>
    </dgm:pt>
    <dgm:pt modelId="{DC3AE9B7-71E1-454C-98A3-16545B74F2D9}" type="pres">
      <dgm:prSet presAssocID="{FD7C4844-9859-435F-BFBF-075FBADD001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305192D-DA2B-4BB2-97C9-8A6AA4FDC976}" srcId="{B7BECB8B-D2F5-4A81-A3BF-F177CE6427FF}" destId="{E7ED7ED5-866B-40C6-84A5-91D8534735EE}" srcOrd="2" destOrd="0" parTransId="{018CC41F-0739-4320-A191-6460851DEAE4}" sibTransId="{55F1298D-E11E-42B8-9595-D8B35F60F3AD}"/>
    <dgm:cxn modelId="{30114900-377E-4918-ADB2-33B08ED5F26D}" srcId="{B7BECB8B-D2F5-4A81-A3BF-F177CE6427FF}" destId="{20DB2DE5-7313-49B5-AD84-2CC6B10BDED4}" srcOrd="1" destOrd="0" parTransId="{CD628808-1BC8-4A13-9876-9298750FB9C7}" sibTransId="{A7E279BC-DB28-40D6-87D0-7E6B3488A628}"/>
    <dgm:cxn modelId="{B9EBA6A5-1E86-49A3-9D5D-EDF2312B069B}" srcId="{B7BECB8B-D2F5-4A81-A3BF-F177CE6427FF}" destId="{FD7C4844-9859-435F-BFBF-075FBADD001E}" srcOrd="3" destOrd="0" parTransId="{E4F0B443-1F0D-4D79-AE9B-8992F8CA08EA}" sibTransId="{7F27BB70-49C1-4A04-9810-F04DD42C60F8}"/>
    <dgm:cxn modelId="{0DF36476-AC34-4649-9DA8-F6CB1FF308C2}" type="presOf" srcId="{E7ED7ED5-866B-40C6-84A5-91D8534735EE}" destId="{A7DB635B-18C4-4BB3-8AA7-3E6A9306E0F7}" srcOrd="0" destOrd="0" presId="urn:microsoft.com/office/officeart/2005/8/layout/vList2"/>
    <dgm:cxn modelId="{C86DE96B-5681-472F-8E23-EEF3B4AD1F0A}" srcId="{B7BECB8B-D2F5-4A81-A3BF-F177CE6427FF}" destId="{B1DA9000-B7C4-4C0B-85ED-4EF9E760E17B}" srcOrd="0" destOrd="0" parTransId="{76F50607-28CE-4E18-836B-1F19BD4A26AF}" sibTransId="{6C27E95D-EAC0-4BDF-8FB2-69377F939B7D}"/>
    <dgm:cxn modelId="{18826B43-FBF9-48A5-8D1C-4E81B705D29B}" type="presOf" srcId="{FD7C4844-9859-435F-BFBF-075FBADD001E}" destId="{DC3AE9B7-71E1-454C-98A3-16545B74F2D9}" srcOrd="0" destOrd="0" presId="urn:microsoft.com/office/officeart/2005/8/layout/vList2"/>
    <dgm:cxn modelId="{DB566E60-B9E5-456B-B211-A7F7DE887145}" type="presOf" srcId="{B1DA9000-B7C4-4C0B-85ED-4EF9E760E17B}" destId="{CBC34612-CCA1-4D0D-BD8A-220121C4D633}" srcOrd="0" destOrd="0" presId="urn:microsoft.com/office/officeart/2005/8/layout/vList2"/>
    <dgm:cxn modelId="{B418999C-9A38-464C-B15C-12CA77CFCC26}" type="presOf" srcId="{20DB2DE5-7313-49B5-AD84-2CC6B10BDED4}" destId="{679A4B92-3C22-46AF-B1B9-D125F5EBB75C}" srcOrd="0" destOrd="0" presId="urn:microsoft.com/office/officeart/2005/8/layout/vList2"/>
    <dgm:cxn modelId="{A91255BB-E068-4989-9A50-83B1E493C329}" type="presOf" srcId="{B7BECB8B-D2F5-4A81-A3BF-F177CE6427FF}" destId="{FF77AF39-85D3-4213-9A70-CBA57D765438}" srcOrd="0" destOrd="0" presId="urn:microsoft.com/office/officeart/2005/8/layout/vList2"/>
    <dgm:cxn modelId="{54735755-2636-4ABB-BC53-E40B5CFD7E83}" type="presParOf" srcId="{FF77AF39-85D3-4213-9A70-CBA57D765438}" destId="{CBC34612-CCA1-4D0D-BD8A-220121C4D633}" srcOrd="0" destOrd="0" presId="urn:microsoft.com/office/officeart/2005/8/layout/vList2"/>
    <dgm:cxn modelId="{208121FE-368F-4C76-828F-9F14291A0D83}" type="presParOf" srcId="{FF77AF39-85D3-4213-9A70-CBA57D765438}" destId="{D11019BB-F5EE-4349-8AA0-EA2CA0F70FAE}" srcOrd="1" destOrd="0" presId="urn:microsoft.com/office/officeart/2005/8/layout/vList2"/>
    <dgm:cxn modelId="{D9CE6F16-3C2B-462B-9B34-FC27A1B26F93}" type="presParOf" srcId="{FF77AF39-85D3-4213-9A70-CBA57D765438}" destId="{679A4B92-3C22-46AF-B1B9-D125F5EBB75C}" srcOrd="2" destOrd="0" presId="urn:microsoft.com/office/officeart/2005/8/layout/vList2"/>
    <dgm:cxn modelId="{7D471FD3-985C-43FD-885C-1D360F13BDB3}" type="presParOf" srcId="{FF77AF39-85D3-4213-9A70-CBA57D765438}" destId="{9E74D4B3-4420-4D07-8EDB-DBF575DBEF36}" srcOrd="3" destOrd="0" presId="urn:microsoft.com/office/officeart/2005/8/layout/vList2"/>
    <dgm:cxn modelId="{0FB23839-87AF-410D-931D-64A35FEFE780}" type="presParOf" srcId="{FF77AF39-85D3-4213-9A70-CBA57D765438}" destId="{A7DB635B-18C4-4BB3-8AA7-3E6A9306E0F7}" srcOrd="4" destOrd="0" presId="urn:microsoft.com/office/officeart/2005/8/layout/vList2"/>
    <dgm:cxn modelId="{EA11718A-D640-478D-AF48-C41052DD4F78}" type="presParOf" srcId="{FF77AF39-85D3-4213-9A70-CBA57D765438}" destId="{7612F455-3DD5-4D7D-8469-B0C7388E8358}" srcOrd="5" destOrd="0" presId="urn:microsoft.com/office/officeart/2005/8/layout/vList2"/>
    <dgm:cxn modelId="{AFEEFB7C-56D3-4AE9-A6F0-4FF161AD4B6E}" type="presParOf" srcId="{FF77AF39-85D3-4213-9A70-CBA57D765438}" destId="{DC3AE9B7-71E1-454C-98A3-16545B74F2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A7AABC-5576-44AA-A366-B0DB740A03A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B3D9975-4DDD-479D-8271-30A95E0054F4}">
      <dgm:prSet/>
      <dgm:spPr/>
      <dgm:t>
        <a:bodyPr/>
        <a:lstStyle/>
        <a:p>
          <a:pPr algn="ctr" rtl="0"/>
          <a:r>
            <a:rPr lang="nl-NL" smtClean="0"/>
            <a:t>Het afweersysteem II</a:t>
          </a:r>
          <a:endParaRPr lang="nl-NL"/>
        </a:p>
      </dgm:t>
    </dgm:pt>
    <dgm:pt modelId="{0D0AE31E-FEA5-413D-9743-0269A30256E4}" type="parTrans" cxnId="{E25640F3-85FC-491F-B6E0-CB9BA04A7706}">
      <dgm:prSet/>
      <dgm:spPr/>
      <dgm:t>
        <a:bodyPr/>
        <a:lstStyle/>
        <a:p>
          <a:endParaRPr lang="nl-NL"/>
        </a:p>
      </dgm:t>
    </dgm:pt>
    <dgm:pt modelId="{9B4B9A5D-74AD-45D3-A9C5-807CC3E00487}" type="sibTrans" cxnId="{E25640F3-85FC-491F-B6E0-CB9BA04A7706}">
      <dgm:prSet/>
      <dgm:spPr/>
      <dgm:t>
        <a:bodyPr/>
        <a:lstStyle/>
        <a:p>
          <a:endParaRPr lang="nl-NL"/>
        </a:p>
      </dgm:t>
    </dgm:pt>
    <dgm:pt modelId="{12BBD1B7-1008-4B68-850B-19F49E135335}" type="pres">
      <dgm:prSet presAssocID="{53A7AABC-5576-44AA-A366-B0DB740A03A4}" presName="linear" presStyleCnt="0">
        <dgm:presLayoutVars>
          <dgm:animLvl val="lvl"/>
          <dgm:resizeHandles val="exact"/>
        </dgm:presLayoutVars>
      </dgm:prSet>
      <dgm:spPr/>
    </dgm:pt>
    <dgm:pt modelId="{A3DAFB66-C25B-4E8A-A728-1D495972C4E7}" type="pres">
      <dgm:prSet presAssocID="{6B3D9975-4DDD-479D-8271-30A95E0054F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5640F3-85FC-491F-B6E0-CB9BA04A7706}" srcId="{53A7AABC-5576-44AA-A366-B0DB740A03A4}" destId="{6B3D9975-4DDD-479D-8271-30A95E0054F4}" srcOrd="0" destOrd="0" parTransId="{0D0AE31E-FEA5-413D-9743-0269A30256E4}" sibTransId="{9B4B9A5D-74AD-45D3-A9C5-807CC3E00487}"/>
    <dgm:cxn modelId="{ABF53F37-7383-479C-983D-6CE20B22EBBD}" type="presOf" srcId="{6B3D9975-4DDD-479D-8271-30A95E0054F4}" destId="{A3DAFB66-C25B-4E8A-A728-1D495972C4E7}" srcOrd="0" destOrd="0" presId="urn:microsoft.com/office/officeart/2005/8/layout/vList2"/>
    <dgm:cxn modelId="{E530E276-8EC8-40A2-B074-D12CCFE5BAA9}" type="presOf" srcId="{53A7AABC-5576-44AA-A366-B0DB740A03A4}" destId="{12BBD1B7-1008-4B68-850B-19F49E135335}" srcOrd="0" destOrd="0" presId="urn:microsoft.com/office/officeart/2005/8/layout/vList2"/>
    <dgm:cxn modelId="{4F89356D-665F-4FC2-9B37-E3D1F054DB89}" type="presParOf" srcId="{12BBD1B7-1008-4B68-850B-19F49E135335}" destId="{A3DAFB66-C25B-4E8A-A728-1D495972C4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61ACB-BD26-425B-B904-364550800A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54074873-81E7-4ABF-A262-4E919A57CE74}">
      <dgm:prSet/>
      <dgm:spPr/>
      <dgm:t>
        <a:bodyPr/>
        <a:lstStyle/>
        <a:p>
          <a:pPr algn="ctr" rtl="0"/>
          <a:r>
            <a:rPr lang="nl-NL" smtClean="0"/>
            <a:t>De vaste bestanddelen</a:t>
          </a:r>
          <a:endParaRPr lang="nl-NL"/>
        </a:p>
      </dgm:t>
    </dgm:pt>
    <dgm:pt modelId="{094F4EE7-A3A6-4171-8E41-8A3B12CFFB27}" type="parTrans" cxnId="{DCB4F829-EDB5-4424-9F8A-748A61F526C1}">
      <dgm:prSet/>
      <dgm:spPr/>
      <dgm:t>
        <a:bodyPr/>
        <a:lstStyle/>
        <a:p>
          <a:endParaRPr lang="nl-NL"/>
        </a:p>
      </dgm:t>
    </dgm:pt>
    <dgm:pt modelId="{2F55E7BC-60CC-486C-BC41-0309277B0D83}" type="sibTrans" cxnId="{DCB4F829-EDB5-4424-9F8A-748A61F526C1}">
      <dgm:prSet/>
      <dgm:spPr/>
      <dgm:t>
        <a:bodyPr/>
        <a:lstStyle/>
        <a:p>
          <a:endParaRPr lang="nl-NL"/>
        </a:p>
      </dgm:t>
    </dgm:pt>
    <dgm:pt modelId="{C20D1A17-D395-4A52-AD52-2077A8E729DC}" type="pres">
      <dgm:prSet presAssocID="{98A61ACB-BD26-425B-B904-364550800A9C}" presName="linear" presStyleCnt="0">
        <dgm:presLayoutVars>
          <dgm:animLvl val="lvl"/>
          <dgm:resizeHandles val="exact"/>
        </dgm:presLayoutVars>
      </dgm:prSet>
      <dgm:spPr/>
    </dgm:pt>
    <dgm:pt modelId="{6032EF84-DF06-425A-B2BF-7D33B7FB933F}" type="pres">
      <dgm:prSet presAssocID="{54074873-81E7-4ABF-A262-4E919A57CE7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CB4F829-EDB5-4424-9F8A-748A61F526C1}" srcId="{98A61ACB-BD26-425B-B904-364550800A9C}" destId="{54074873-81E7-4ABF-A262-4E919A57CE74}" srcOrd="0" destOrd="0" parTransId="{094F4EE7-A3A6-4171-8E41-8A3B12CFFB27}" sibTransId="{2F55E7BC-60CC-486C-BC41-0309277B0D83}"/>
    <dgm:cxn modelId="{F775369B-FD9D-4B72-A077-04EB51742632}" type="presOf" srcId="{98A61ACB-BD26-425B-B904-364550800A9C}" destId="{C20D1A17-D395-4A52-AD52-2077A8E729DC}" srcOrd="0" destOrd="0" presId="urn:microsoft.com/office/officeart/2005/8/layout/vList2"/>
    <dgm:cxn modelId="{FC2EC467-B57B-4298-AD35-81529DFA4028}" type="presOf" srcId="{54074873-81E7-4ABF-A262-4E919A57CE74}" destId="{6032EF84-DF06-425A-B2BF-7D33B7FB933F}" srcOrd="0" destOrd="0" presId="urn:microsoft.com/office/officeart/2005/8/layout/vList2"/>
    <dgm:cxn modelId="{6D94C4FC-644C-428D-BA9A-DE5B41938A48}" type="presParOf" srcId="{C20D1A17-D395-4A52-AD52-2077A8E729DC}" destId="{6032EF84-DF06-425A-B2BF-7D33B7FB93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8D31076-2EA1-41A5-85DD-556B7FD89A0E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249F9AC3-31DD-48B5-BB1B-B05E82AA33DE}">
      <dgm:prSet/>
      <dgm:spPr/>
      <dgm:t>
        <a:bodyPr/>
        <a:lstStyle/>
        <a:p>
          <a:pPr algn="ctr" rtl="0"/>
          <a:r>
            <a:rPr lang="nl-NL" smtClean="0"/>
            <a:t>Witte bloedcellen ( 1 soort) kunnen antigenen herkennen van lichaamsvreemde indringers</a:t>
          </a:r>
          <a:endParaRPr lang="nl-NL"/>
        </a:p>
      </dgm:t>
    </dgm:pt>
    <dgm:pt modelId="{1BF1080B-C2BD-44A6-806F-E859F685F5D7}" type="parTrans" cxnId="{DEA3907B-D159-44BE-B3C7-C01EA30EC3E6}">
      <dgm:prSet/>
      <dgm:spPr/>
      <dgm:t>
        <a:bodyPr/>
        <a:lstStyle/>
        <a:p>
          <a:pPr algn="ctr"/>
          <a:endParaRPr lang="nl-NL"/>
        </a:p>
      </dgm:t>
    </dgm:pt>
    <dgm:pt modelId="{08C2AEF8-52FB-41DC-B9B9-6CED75CE54FD}" type="sibTrans" cxnId="{DEA3907B-D159-44BE-B3C7-C01EA30EC3E6}">
      <dgm:prSet/>
      <dgm:spPr/>
      <dgm:t>
        <a:bodyPr/>
        <a:lstStyle/>
        <a:p>
          <a:pPr algn="ctr"/>
          <a:endParaRPr lang="nl-NL"/>
        </a:p>
      </dgm:t>
    </dgm:pt>
    <dgm:pt modelId="{E5B791EF-5403-441E-A6D9-0ADE5FB68A21}">
      <dgm:prSet/>
      <dgm:spPr/>
      <dgm:t>
        <a:bodyPr/>
        <a:lstStyle/>
        <a:p>
          <a:pPr algn="ctr" rtl="0"/>
          <a:r>
            <a:rPr lang="nl-NL" smtClean="0"/>
            <a:t>Witte bloedcellen maken antistoffen die op de antigenen gaan zitten</a:t>
          </a:r>
          <a:endParaRPr lang="nl-NL"/>
        </a:p>
      </dgm:t>
    </dgm:pt>
    <dgm:pt modelId="{356F5C36-3C59-4F9E-BF8C-819D6FEA8329}" type="parTrans" cxnId="{0C5A4D30-5DB4-460A-A7CB-7CA1666A5FA4}">
      <dgm:prSet/>
      <dgm:spPr/>
      <dgm:t>
        <a:bodyPr/>
        <a:lstStyle/>
        <a:p>
          <a:pPr algn="ctr"/>
          <a:endParaRPr lang="nl-NL"/>
        </a:p>
      </dgm:t>
    </dgm:pt>
    <dgm:pt modelId="{28B432AA-606C-4FD8-8E59-0C510CB8B903}" type="sibTrans" cxnId="{0C5A4D30-5DB4-460A-A7CB-7CA1666A5FA4}">
      <dgm:prSet/>
      <dgm:spPr/>
      <dgm:t>
        <a:bodyPr/>
        <a:lstStyle/>
        <a:p>
          <a:pPr algn="ctr"/>
          <a:endParaRPr lang="nl-NL"/>
        </a:p>
      </dgm:t>
    </dgm:pt>
    <dgm:pt modelId="{968E2136-D71C-4528-AB06-90419DFC0892}">
      <dgm:prSet/>
      <dgm:spPr/>
      <dgm:t>
        <a:bodyPr/>
        <a:lstStyle/>
        <a:p>
          <a:pPr algn="ctr" rtl="0"/>
          <a:r>
            <a:rPr lang="nl-NL" dirty="0" smtClean="0"/>
            <a:t>Indringers gaan daaraan dood, of indringers worden daaraan herkend </a:t>
          </a:r>
          <a:endParaRPr lang="nl-NL" dirty="0"/>
        </a:p>
      </dgm:t>
    </dgm:pt>
    <dgm:pt modelId="{BB028EA0-7BE9-4365-8097-5643A51510BD}" type="parTrans" cxnId="{7EFE3C10-5AB1-41B5-9FDF-343C6B2BC8EB}">
      <dgm:prSet/>
      <dgm:spPr/>
      <dgm:t>
        <a:bodyPr/>
        <a:lstStyle/>
        <a:p>
          <a:pPr algn="ctr"/>
          <a:endParaRPr lang="nl-NL"/>
        </a:p>
      </dgm:t>
    </dgm:pt>
    <dgm:pt modelId="{F3732CC7-B151-4B10-8B58-4D37318AD507}" type="sibTrans" cxnId="{7EFE3C10-5AB1-41B5-9FDF-343C6B2BC8EB}">
      <dgm:prSet/>
      <dgm:spPr/>
      <dgm:t>
        <a:bodyPr/>
        <a:lstStyle/>
        <a:p>
          <a:pPr algn="ctr"/>
          <a:endParaRPr lang="nl-NL"/>
        </a:p>
      </dgm:t>
    </dgm:pt>
    <dgm:pt modelId="{1940D735-2FAA-471F-A2B5-A088FB4EAC8F}">
      <dgm:prSet/>
      <dgm:spPr/>
      <dgm:t>
        <a:bodyPr/>
        <a:lstStyle/>
        <a:p>
          <a:pPr algn="ctr" rtl="0"/>
          <a:r>
            <a:rPr lang="nl-NL" dirty="0" smtClean="0"/>
            <a:t>Macrofagen (ander soort witte bloedcel)eten dan indringer op, gaan daarbij zelf ook dood (pus/etter)</a:t>
          </a:r>
          <a:endParaRPr lang="nl-NL" dirty="0"/>
        </a:p>
      </dgm:t>
    </dgm:pt>
    <dgm:pt modelId="{F4307E59-0064-4F02-AF39-03694112D408}" type="parTrans" cxnId="{139FF33B-FC74-45BC-9DF5-076F13F837E3}">
      <dgm:prSet/>
      <dgm:spPr/>
      <dgm:t>
        <a:bodyPr/>
        <a:lstStyle/>
        <a:p>
          <a:pPr algn="ctr"/>
          <a:endParaRPr lang="nl-NL"/>
        </a:p>
      </dgm:t>
    </dgm:pt>
    <dgm:pt modelId="{9FAD1033-F0AE-4A8D-BC5D-D23252830C04}" type="sibTrans" cxnId="{139FF33B-FC74-45BC-9DF5-076F13F837E3}">
      <dgm:prSet/>
      <dgm:spPr/>
      <dgm:t>
        <a:bodyPr/>
        <a:lstStyle/>
        <a:p>
          <a:pPr algn="ctr"/>
          <a:endParaRPr lang="nl-NL"/>
        </a:p>
      </dgm:t>
    </dgm:pt>
    <dgm:pt modelId="{3B05D2C7-7B03-40A5-A8AE-F463BA5B7681}" type="pres">
      <dgm:prSet presAssocID="{58D31076-2EA1-41A5-85DD-556B7FD89A0E}" presName="linear" presStyleCnt="0">
        <dgm:presLayoutVars>
          <dgm:animLvl val="lvl"/>
          <dgm:resizeHandles val="exact"/>
        </dgm:presLayoutVars>
      </dgm:prSet>
      <dgm:spPr/>
    </dgm:pt>
    <dgm:pt modelId="{6B17152B-27D1-4009-B22C-C33BAD30EF7E}" type="pres">
      <dgm:prSet presAssocID="{249F9AC3-31DD-48B5-BB1B-B05E82AA33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8D74AF-5AB0-4E61-B411-4455CB99FAF7}" type="pres">
      <dgm:prSet presAssocID="{08C2AEF8-52FB-41DC-B9B9-6CED75CE54FD}" presName="spacer" presStyleCnt="0"/>
      <dgm:spPr/>
    </dgm:pt>
    <dgm:pt modelId="{B37955B0-8AB9-48F0-9D9E-691AEEA34B56}" type="pres">
      <dgm:prSet presAssocID="{E5B791EF-5403-441E-A6D9-0ADE5FB68A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11EB29-7CD5-499F-A9A1-2AF5622EF3CB}" type="pres">
      <dgm:prSet presAssocID="{28B432AA-606C-4FD8-8E59-0C510CB8B903}" presName="spacer" presStyleCnt="0"/>
      <dgm:spPr/>
    </dgm:pt>
    <dgm:pt modelId="{118FE5DD-F012-48FF-B42A-EF92B926F968}" type="pres">
      <dgm:prSet presAssocID="{968E2136-D71C-4528-AB06-90419DFC08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60D3BD-9E4A-4E76-BDF3-D9171A5AE513}" type="pres">
      <dgm:prSet presAssocID="{F3732CC7-B151-4B10-8B58-4D37318AD507}" presName="spacer" presStyleCnt="0"/>
      <dgm:spPr/>
    </dgm:pt>
    <dgm:pt modelId="{5EC00FAC-6C2A-49DD-8A88-9D0E866CD1A2}" type="pres">
      <dgm:prSet presAssocID="{1940D735-2FAA-471F-A2B5-A088FB4EAC8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A3907B-D159-44BE-B3C7-C01EA30EC3E6}" srcId="{58D31076-2EA1-41A5-85DD-556B7FD89A0E}" destId="{249F9AC3-31DD-48B5-BB1B-B05E82AA33DE}" srcOrd="0" destOrd="0" parTransId="{1BF1080B-C2BD-44A6-806F-E859F685F5D7}" sibTransId="{08C2AEF8-52FB-41DC-B9B9-6CED75CE54FD}"/>
    <dgm:cxn modelId="{7EFE3C10-5AB1-41B5-9FDF-343C6B2BC8EB}" srcId="{58D31076-2EA1-41A5-85DD-556B7FD89A0E}" destId="{968E2136-D71C-4528-AB06-90419DFC0892}" srcOrd="2" destOrd="0" parTransId="{BB028EA0-7BE9-4365-8097-5643A51510BD}" sibTransId="{F3732CC7-B151-4B10-8B58-4D37318AD507}"/>
    <dgm:cxn modelId="{843C4A02-F2DB-44DE-85DA-82DB8D47211D}" type="presOf" srcId="{E5B791EF-5403-441E-A6D9-0ADE5FB68A21}" destId="{B37955B0-8AB9-48F0-9D9E-691AEEA34B56}" srcOrd="0" destOrd="0" presId="urn:microsoft.com/office/officeart/2005/8/layout/vList2"/>
    <dgm:cxn modelId="{72F16813-5982-4DF4-80EB-DCE2D3BEF06D}" type="presOf" srcId="{1940D735-2FAA-471F-A2B5-A088FB4EAC8F}" destId="{5EC00FAC-6C2A-49DD-8A88-9D0E866CD1A2}" srcOrd="0" destOrd="0" presId="urn:microsoft.com/office/officeart/2005/8/layout/vList2"/>
    <dgm:cxn modelId="{0C5A4D30-5DB4-460A-A7CB-7CA1666A5FA4}" srcId="{58D31076-2EA1-41A5-85DD-556B7FD89A0E}" destId="{E5B791EF-5403-441E-A6D9-0ADE5FB68A21}" srcOrd="1" destOrd="0" parTransId="{356F5C36-3C59-4F9E-BF8C-819D6FEA8329}" sibTransId="{28B432AA-606C-4FD8-8E59-0C510CB8B903}"/>
    <dgm:cxn modelId="{139FF33B-FC74-45BC-9DF5-076F13F837E3}" srcId="{58D31076-2EA1-41A5-85DD-556B7FD89A0E}" destId="{1940D735-2FAA-471F-A2B5-A088FB4EAC8F}" srcOrd="3" destOrd="0" parTransId="{F4307E59-0064-4F02-AF39-03694112D408}" sibTransId="{9FAD1033-F0AE-4A8D-BC5D-D23252830C04}"/>
    <dgm:cxn modelId="{66F7E42E-4B13-4981-82AB-B5CFDDBD36FC}" type="presOf" srcId="{58D31076-2EA1-41A5-85DD-556B7FD89A0E}" destId="{3B05D2C7-7B03-40A5-A8AE-F463BA5B7681}" srcOrd="0" destOrd="0" presId="urn:microsoft.com/office/officeart/2005/8/layout/vList2"/>
    <dgm:cxn modelId="{FDD926FC-4F7B-4198-BF08-A60EF3B97EFB}" type="presOf" srcId="{968E2136-D71C-4528-AB06-90419DFC0892}" destId="{118FE5DD-F012-48FF-B42A-EF92B926F968}" srcOrd="0" destOrd="0" presId="urn:microsoft.com/office/officeart/2005/8/layout/vList2"/>
    <dgm:cxn modelId="{00AD6D9C-D079-4254-815D-6E2CD596546A}" type="presOf" srcId="{249F9AC3-31DD-48B5-BB1B-B05E82AA33DE}" destId="{6B17152B-27D1-4009-B22C-C33BAD30EF7E}" srcOrd="0" destOrd="0" presId="urn:microsoft.com/office/officeart/2005/8/layout/vList2"/>
    <dgm:cxn modelId="{592F87BA-93D4-4AEE-97E4-B270D07D7CAB}" type="presParOf" srcId="{3B05D2C7-7B03-40A5-A8AE-F463BA5B7681}" destId="{6B17152B-27D1-4009-B22C-C33BAD30EF7E}" srcOrd="0" destOrd="0" presId="urn:microsoft.com/office/officeart/2005/8/layout/vList2"/>
    <dgm:cxn modelId="{B316BC13-FA0A-4F60-A7F1-5202394871BB}" type="presParOf" srcId="{3B05D2C7-7B03-40A5-A8AE-F463BA5B7681}" destId="{D28D74AF-5AB0-4E61-B411-4455CB99FAF7}" srcOrd="1" destOrd="0" presId="urn:microsoft.com/office/officeart/2005/8/layout/vList2"/>
    <dgm:cxn modelId="{F1EE3983-C79C-4B30-8096-20C8C5D942E9}" type="presParOf" srcId="{3B05D2C7-7B03-40A5-A8AE-F463BA5B7681}" destId="{B37955B0-8AB9-48F0-9D9E-691AEEA34B56}" srcOrd="2" destOrd="0" presId="urn:microsoft.com/office/officeart/2005/8/layout/vList2"/>
    <dgm:cxn modelId="{93319A6E-F6CC-4A07-ACCF-6982153EE726}" type="presParOf" srcId="{3B05D2C7-7B03-40A5-A8AE-F463BA5B7681}" destId="{8011EB29-7CD5-499F-A9A1-2AF5622EF3CB}" srcOrd="3" destOrd="0" presId="urn:microsoft.com/office/officeart/2005/8/layout/vList2"/>
    <dgm:cxn modelId="{3E2861C9-3880-4F54-B529-4A9E8D2B49CA}" type="presParOf" srcId="{3B05D2C7-7B03-40A5-A8AE-F463BA5B7681}" destId="{118FE5DD-F012-48FF-B42A-EF92B926F968}" srcOrd="4" destOrd="0" presId="urn:microsoft.com/office/officeart/2005/8/layout/vList2"/>
    <dgm:cxn modelId="{32B9B946-255A-40DB-A82A-DB32D91E2739}" type="presParOf" srcId="{3B05D2C7-7B03-40A5-A8AE-F463BA5B7681}" destId="{1B60D3BD-9E4A-4E76-BDF3-D9171A5AE513}" srcOrd="5" destOrd="0" presId="urn:microsoft.com/office/officeart/2005/8/layout/vList2"/>
    <dgm:cxn modelId="{5BAF9699-F945-40A5-8EBB-1182EC1BCC55}" type="presParOf" srcId="{3B05D2C7-7B03-40A5-A8AE-F463BA5B7681}" destId="{5EC00FAC-6C2A-49DD-8A88-9D0E866CD1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1CB727F-698F-40DE-9356-540E1D7FCB59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BC823B7-8673-4674-97DF-2F7D4221F463}">
      <dgm:prSet/>
      <dgm:spPr/>
      <dgm:t>
        <a:bodyPr/>
        <a:lstStyle/>
        <a:p>
          <a:pPr algn="ctr" rtl="0"/>
          <a:r>
            <a:rPr lang="nl-NL" smtClean="0"/>
            <a:t>Immuniteit</a:t>
          </a:r>
          <a:endParaRPr lang="nl-NL"/>
        </a:p>
      </dgm:t>
    </dgm:pt>
    <dgm:pt modelId="{67F393B9-7ABA-46CB-99EE-E43C6ACA85EA}" type="parTrans" cxnId="{8B1A8B85-4A68-476F-999D-FDC5AF21CAFE}">
      <dgm:prSet/>
      <dgm:spPr/>
      <dgm:t>
        <a:bodyPr/>
        <a:lstStyle/>
        <a:p>
          <a:endParaRPr lang="nl-NL"/>
        </a:p>
      </dgm:t>
    </dgm:pt>
    <dgm:pt modelId="{B4CADCCA-C15D-4D22-8CBF-8E67ACAD1CC8}" type="sibTrans" cxnId="{8B1A8B85-4A68-476F-999D-FDC5AF21CAFE}">
      <dgm:prSet/>
      <dgm:spPr/>
      <dgm:t>
        <a:bodyPr/>
        <a:lstStyle/>
        <a:p>
          <a:endParaRPr lang="nl-NL"/>
        </a:p>
      </dgm:t>
    </dgm:pt>
    <dgm:pt modelId="{460FE88F-00B9-4BDF-9287-BC94A2E16A43}" type="pres">
      <dgm:prSet presAssocID="{41CB727F-698F-40DE-9356-540E1D7FCB59}" presName="linear" presStyleCnt="0">
        <dgm:presLayoutVars>
          <dgm:animLvl val="lvl"/>
          <dgm:resizeHandles val="exact"/>
        </dgm:presLayoutVars>
      </dgm:prSet>
      <dgm:spPr/>
    </dgm:pt>
    <dgm:pt modelId="{36029C4C-B48E-4B44-ABBA-066A556F5E59}" type="pres">
      <dgm:prSet presAssocID="{DBC823B7-8673-4674-97DF-2F7D4221F46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62DBCBE-1D87-45A2-B719-3EF4410EA04F}" type="presOf" srcId="{41CB727F-698F-40DE-9356-540E1D7FCB59}" destId="{460FE88F-00B9-4BDF-9287-BC94A2E16A43}" srcOrd="0" destOrd="0" presId="urn:microsoft.com/office/officeart/2005/8/layout/vList2"/>
    <dgm:cxn modelId="{8B1A8B85-4A68-476F-999D-FDC5AF21CAFE}" srcId="{41CB727F-698F-40DE-9356-540E1D7FCB59}" destId="{DBC823B7-8673-4674-97DF-2F7D4221F463}" srcOrd="0" destOrd="0" parTransId="{67F393B9-7ABA-46CB-99EE-E43C6ACA85EA}" sibTransId="{B4CADCCA-C15D-4D22-8CBF-8E67ACAD1CC8}"/>
    <dgm:cxn modelId="{5FA3FA52-B977-4ECC-A200-FDFBDB934CF3}" type="presOf" srcId="{DBC823B7-8673-4674-97DF-2F7D4221F463}" destId="{36029C4C-B48E-4B44-ABBA-066A556F5E59}" srcOrd="0" destOrd="0" presId="urn:microsoft.com/office/officeart/2005/8/layout/vList2"/>
    <dgm:cxn modelId="{FFBA0ED5-7DD2-4FBE-B41D-EF6320802BA9}" type="presParOf" srcId="{460FE88F-00B9-4BDF-9287-BC94A2E16A43}" destId="{36029C4C-B48E-4B44-ABBA-066A556F5E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D47E551-F7AC-4C7C-9B9E-694901527C0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798B5170-D7DE-4055-81DC-97ADE41F94AD}">
      <dgm:prSet/>
      <dgm:spPr/>
      <dgm:t>
        <a:bodyPr/>
        <a:lstStyle/>
        <a:p>
          <a:pPr rtl="0"/>
          <a:r>
            <a:rPr lang="nl-NL" smtClean="0"/>
            <a:t>Witte bloedcellen kunnen antigenen onthouden</a:t>
          </a:r>
          <a:endParaRPr lang="nl-NL"/>
        </a:p>
      </dgm:t>
    </dgm:pt>
    <dgm:pt modelId="{4E6D4903-2113-4859-A213-E51AB0462223}" type="parTrans" cxnId="{D13F356D-225B-4FD6-8222-AF40A953EA0F}">
      <dgm:prSet/>
      <dgm:spPr/>
      <dgm:t>
        <a:bodyPr/>
        <a:lstStyle/>
        <a:p>
          <a:endParaRPr lang="nl-NL"/>
        </a:p>
      </dgm:t>
    </dgm:pt>
    <dgm:pt modelId="{9F3B804B-964E-4A9B-94A0-A061C06DA6F6}" type="sibTrans" cxnId="{D13F356D-225B-4FD6-8222-AF40A953EA0F}">
      <dgm:prSet/>
      <dgm:spPr/>
      <dgm:t>
        <a:bodyPr/>
        <a:lstStyle/>
        <a:p>
          <a:endParaRPr lang="nl-NL"/>
        </a:p>
      </dgm:t>
    </dgm:pt>
    <dgm:pt modelId="{0D3C2544-D6FE-477E-927D-4B1960F9FFEF}">
      <dgm:prSet/>
      <dgm:spPr/>
      <dgm:t>
        <a:bodyPr/>
        <a:lstStyle/>
        <a:p>
          <a:pPr rtl="0"/>
          <a:r>
            <a:rPr lang="nl-NL" smtClean="0"/>
            <a:t>Maken volgende keer veel sneller antistoffen</a:t>
          </a:r>
          <a:endParaRPr lang="nl-NL"/>
        </a:p>
      </dgm:t>
    </dgm:pt>
    <dgm:pt modelId="{A8545045-7B2E-4527-B46F-846DFCBBFD8E}" type="parTrans" cxnId="{7AB19638-E707-4131-893A-ADBDFC2D1EFA}">
      <dgm:prSet/>
      <dgm:spPr/>
      <dgm:t>
        <a:bodyPr/>
        <a:lstStyle/>
        <a:p>
          <a:endParaRPr lang="nl-NL"/>
        </a:p>
      </dgm:t>
    </dgm:pt>
    <dgm:pt modelId="{4977D16F-FD18-4CF4-A00A-709CE36D0633}" type="sibTrans" cxnId="{7AB19638-E707-4131-893A-ADBDFC2D1EFA}">
      <dgm:prSet/>
      <dgm:spPr/>
      <dgm:t>
        <a:bodyPr/>
        <a:lstStyle/>
        <a:p>
          <a:endParaRPr lang="nl-NL"/>
        </a:p>
      </dgm:t>
    </dgm:pt>
    <dgm:pt modelId="{6173FF76-FB8F-4B5B-95F7-7B08E7727C11}">
      <dgm:prSet/>
      <dgm:spPr/>
      <dgm:t>
        <a:bodyPr/>
        <a:lstStyle/>
        <a:p>
          <a:pPr rtl="0"/>
          <a:r>
            <a:rPr lang="nl-NL" smtClean="0"/>
            <a:t>Je bent immuun voor die indringer</a:t>
          </a:r>
          <a:endParaRPr lang="nl-NL"/>
        </a:p>
      </dgm:t>
    </dgm:pt>
    <dgm:pt modelId="{949B11A0-5029-46A8-A241-B2A194E3A6D6}" type="parTrans" cxnId="{005DF37D-E856-498B-87F9-D72837F3395A}">
      <dgm:prSet/>
      <dgm:spPr/>
      <dgm:t>
        <a:bodyPr/>
        <a:lstStyle/>
        <a:p>
          <a:endParaRPr lang="nl-NL"/>
        </a:p>
      </dgm:t>
    </dgm:pt>
    <dgm:pt modelId="{02390509-5CB5-4CA4-B460-FB3151FC45F2}" type="sibTrans" cxnId="{005DF37D-E856-498B-87F9-D72837F3395A}">
      <dgm:prSet/>
      <dgm:spPr/>
      <dgm:t>
        <a:bodyPr/>
        <a:lstStyle/>
        <a:p>
          <a:endParaRPr lang="nl-NL"/>
        </a:p>
      </dgm:t>
    </dgm:pt>
    <dgm:pt modelId="{6A0A2CBF-09F8-430E-BD6D-C3452A50B4F9}">
      <dgm:prSet/>
      <dgm:spPr/>
      <dgm:t>
        <a:bodyPr/>
        <a:lstStyle/>
        <a:p>
          <a:pPr rtl="0"/>
          <a:r>
            <a:rPr lang="nl-NL" smtClean="0"/>
            <a:t>Vaccinatie: inenting met verzwakte ziektekiem</a:t>
          </a:r>
          <a:endParaRPr lang="nl-NL"/>
        </a:p>
      </dgm:t>
    </dgm:pt>
    <dgm:pt modelId="{8F090297-34DC-4077-90D2-46EAC7CAC8DD}" type="parTrans" cxnId="{7793D829-F8D3-47EF-8C12-379F53BC750E}">
      <dgm:prSet/>
      <dgm:spPr/>
      <dgm:t>
        <a:bodyPr/>
        <a:lstStyle/>
        <a:p>
          <a:endParaRPr lang="nl-NL"/>
        </a:p>
      </dgm:t>
    </dgm:pt>
    <dgm:pt modelId="{1045BCDA-F7E9-442B-9A32-9F981E0FC5CA}" type="sibTrans" cxnId="{7793D829-F8D3-47EF-8C12-379F53BC750E}">
      <dgm:prSet/>
      <dgm:spPr/>
      <dgm:t>
        <a:bodyPr/>
        <a:lstStyle/>
        <a:p>
          <a:endParaRPr lang="nl-NL"/>
        </a:p>
      </dgm:t>
    </dgm:pt>
    <dgm:pt modelId="{9944C2F3-154F-4C84-978E-895D24A6E671}">
      <dgm:prSet/>
      <dgm:spPr/>
      <dgm:t>
        <a:bodyPr/>
        <a:lstStyle/>
        <a:p>
          <a:pPr rtl="0"/>
          <a:r>
            <a:rPr lang="nl-NL" smtClean="0"/>
            <a:t>Je wordt niet ziek, maakt wél antistoffen</a:t>
          </a:r>
          <a:endParaRPr lang="nl-NL"/>
        </a:p>
      </dgm:t>
    </dgm:pt>
    <dgm:pt modelId="{BCC97DF9-BDDA-4F6B-9567-D49C3A0D2F90}" type="parTrans" cxnId="{322D1312-04B6-476A-94AA-61E4935496E8}">
      <dgm:prSet/>
      <dgm:spPr/>
      <dgm:t>
        <a:bodyPr/>
        <a:lstStyle/>
        <a:p>
          <a:endParaRPr lang="nl-NL"/>
        </a:p>
      </dgm:t>
    </dgm:pt>
    <dgm:pt modelId="{850AC8EF-874B-444F-B307-8A634A6E7F23}" type="sibTrans" cxnId="{322D1312-04B6-476A-94AA-61E4935496E8}">
      <dgm:prSet/>
      <dgm:spPr/>
      <dgm:t>
        <a:bodyPr/>
        <a:lstStyle/>
        <a:p>
          <a:endParaRPr lang="nl-NL"/>
        </a:p>
      </dgm:t>
    </dgm:pt>
    <dgm:pt modelId="{8D8103DD-6E63-480E-9105-35716A88B6AE}" type="pres">
      <dgm:prSet presAssocID="{7D47E551-F7AC-4C7C-9B9E-694901527C0B}" presName="linear" presStyleCnt="0">
        <dgm:presLayoutVars>
          <dgm:animLvl val="lvl"/>
          <dgm:resizeHandles val="exact"/>
        </dgm:presLayoutVars>
      </dgm:prSet>
      <dgm:spPr/>
    </dgm:pt>
    <dgm:pt modelId="{A265B737-4472-482F-BC66-0C4076198CF8}" type="pres">
      <dgm:prSet presAssocID="{798B5170-D7DE-4055-81DC-97ADE41F94A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999D18A-7364-419B-9E47-CD555F4C4057}" type="pres">
      <dgm:prSet presAssocID="{9F3B804B-964E-4A9B-94A0-A061C06DA6F6}" presName="spacer" presStyleCnt="0"/>
      <dgm:spPr/>
    </dgm:pt>
    <dgm:pt modelId="{EBB84437-B751-47FD-BAFC-7033C3B7B0D9}" type="pres">
      <dgm:prSet presAssocID="{0D3C2544-D6FE-477E-927D-4B1960F9FFE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67B0EC-3C2F-470F-9731-3723FC3B013F}" type="pres">
      <dgm:prSet presAssocID="{4977D16F-FD18-4CF4-A00A-709CE36D0633}" presName="spacer" presStyleCnt="0"/>
      <dgm:spPr/>
    </dgm:pt>
    <dgm:pt modelId="{84A8F3B8-7FF5-4FA0-89C3-39DDA077589A}" type="pres">
      <dgm:prSet presAssocID="{6173FF76-FB8F-4B5B-95F7-7B08E7727C1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A26C68-C875-4B53-B475-33B053BBFB3A}" type="pres">
      <dgm:prSet presAssocID="{02390509-5CB5-4CA4-B460-FB3151FC45F2}" presName="spacer" presStyleCnt="0"/>
      <dgm:spPr/>
    </dgm:pt>
    <dgm:pt modelId="{940A37C2-2FA2-4D80-BF5D-623C97629834}" type="pres">
      <dgm:prSet presAssocID="{6A0A2CBF-09F8-430E-BD6D-C3452A50B4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01FB59-3DE6-4484-BAC1-CDAE1C512C51}" type="pres">
      <dgm:prSet presAssocID="{1045BCDA-F7E9-442B-9A32-9F981E0FC5CA}" presName="spacer" presStyleCnt="0"/>
      <dgm:spPr/>
    </dgm:pt>
    <dgm:pt modelId="{27B9BCE8-2918-42C6-9697-D93B871D0881}" type="pres">
      <dgm:prSet presAssocID="{9944C2F3-154F-4C84-978E-895D24A6E67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13F356D-225B-4FD6-8222-AF40A953EA0F}" srcId="{7D47E551-F7AC-4C7C-9B9E-694901527C0B}" destId="{798B5170-D7DE-4055-81DC-97ADE41F94AD}" srcOrd="0" destOrd="0" parTransId="{4E6D4903-2113-4859-A213-E51AB0462223}" sibTransId="{9F3B804B-964E-4A9B-94A0-A061C06DA6F6}"/>
    <dgm:cxn modelId="{240ECC7E-FB5C-4898-8826-6B7B7E451E25}" type="presOf" srcId="{798B5170-D7DE-4055-81DC-97ADE41F94AD}" destId="{A265B737-4472-482F-BC66-0C4076198CF8}" srcOrd="0" destOrd="0" presId="urn:microsoft.com/office/officeart/2005/8/layout/vList2"/>
    <dgm:cxn modelId="{7AB19638-E707-4131-893A-ADBDFC2D1EFA}" srcId="{7D47E551-F7AC-4C7C-9B9E-694901527C0B}" destId="{0D3C2544-D6FE-477E-927D-4B1960F9FFEF}" srcOrd="1" destOrd="0" parTransId="{A8545045-7B2E-4527-B46F-846DFCBBFD8E}" sibTransId="{4977D16F-FD18-4CF4-A00A-709CE36D0633}"/>
    <dgm:cxn modelId="{CA0A15F7-A88B-44EA-993E-178D5083C992}" type="presOf" srcId="{6A0A2CBF-09F8-430E-BD6D-C3452A50B4F9}" destId="{940A37C2-2FA2-4D80-BF5D-623C97629834}" srcOrd="0" destOrd="0" presId="urn:microsoft.com/office/officeart/2005/8/layout/vList2"/>
    <dgm:cxn modelId="{EBB1AAE8-A803-4BB2-ADEE-4B2D863B3606}" type="presOf" srcId="{7D47E551-F7AC-4C7C-9B9E-694901527C0B}" destId="{8D8103DD-6E63-480E-9105-35716A88B6AE}" srcOrd="0" destOrd="0" presId="urn:microsoft.com/office/officeart/2005/8/layout/vList2"/>
    <dgm:cxn modelId="{005DF37D-E856-498B-87F9-D72837F3395A}" srcId="{7D47E551-F7AC-4C7C-9B9E-694901527C0B}" destId="{6173FF76-FB8F-4B5B-95F7-7B08E7727C11}" srcOrd="2" destOrd="0" parTransId="{949B11A0-5029-46A8-A241-B2A194E3A6D6}" sibTransId="{02390509-5CB5-4CA4-B460-FB3151FC45F2}"/>
    <dgm:cxn modelId="{322D1312-04B6-476A-94AA-61E4935496E8}" srcId="{7D47E551-F7AC-4C7C-9B9E-694901527C0B}" destId="{9944C2F3-154F-4C84-978E-895D24A6E671}" srcOrd="4" destOrd="0" parTransId="{BCC97DF9-BDDA-4F6B-9567-D49C3A0D2F90}" sibTransId="{850AC8EF-874B-444F-B307-8A634A6E7F23}"/>
    <dgm:cxn modelId="{7793D829-F8D3-47EF-8C12-379F53BC750E}" srcId="{7D47E551-F7AC-4C7C-9B9E-694901527C0B}" destId="{6A0A2CBF-09F8-430E-BD6D-C3452A50B4F9}" srcOrd="3" destOrd="0" parTransId="{8F090297-34DC-4077-90D2-46EAC7CAC8DD}" sibTransId="{1045BCDA-F7E9-442B-9A32-9F981E0FC5CA}"/>
    <dgm:cxn modelId="{B264081D-CE6C-4D42-94E8-8AFC4DB704C3}" type="presOf" srcId="{6173FF76-FB8F-4B5B-95F7-7B08E7727C11}" destId="{84A8F3B8-7FF5-4FA0-89C3-39DDA077589A}" srcOrd="0" destOrd="0" presId="urn:microsoft.com/office/officeart/2005/8/layout/vList2"/>
    <dgm:cxn modelId="{F7209E24-821C-4C0E-AAE8-7C5FBB51BF6D}" type="presOf" srcId="{9944C2F3-154F-4C84-978E-895D24A6E671}" destId="{27B9BCE8-2918-42C6-9697-D93B871D0881}" srcOrd="0" destOrd="0" presId="urn:microsoft.com/office/officeart/2005/8/layout/vList2"/>
    <dgm:cxn modelId="{31901CA6-4340-4830-B81A-A1AD89B53805}" type="presOf" srcId="{0D3C2544-D6FE-477E-927D-4B1960F9FFEF}" destId="{EBB84437-B751-47FD-BAFC-7033C3B7B0D9}" srcOrd="0" destOrd="0" presId="urn:microsoft.com/office/officeart/2005/8/layout/vList2"/>
    <dgm:cxn modelId="{55AA98A5-A3B3-46B9-89A5-B0879802CB35}" type="presParOf" srcId="{8D8103DD-6E63-480E-9105-35716A88B6AE}" destId="{A265B737-4472-482F-BC66-0C4076198CF8}" srcOrd="0" destOrd="0" presId="urn:microsoft.com/office/officeart/2005/8/layout/vList2"/>
    <dgm:cxn modelId="{23E74ECD-2227-4D09-A537-74A795A8AD75}" type="presParOf" srcId="{8D8103DD-6E63-480E-9105-35716A88B6AE}" destId="{3999D18A-7364-419B-9E47-CD555F4C4057}" srcOrd="1" destOrd="0" presId="urn:microsoft.com/office/officeart/2005/8/layout/vList2"/>
    <dgm:cxn modelId="{8249B029-FB11-433D-8372-024FA0E9D3B1}" type="presParOf" srcId="{8D8103DD-6E63-480E-9105-35716A88B6AE}" destId="{EBB84437-B751-47FD-BAFC-7033C3B7B0D9}" srcOrd="2" destOrd="0" presId="urn:microsoft.com/office/officeart/2005/8/layout/vList2"/>
    <dgm:cxn modelId="{58E6EED9-4893-43D6-99CD-25FC40D08CAA}" type="presParOf" srcId="{8D8103DD-6E63-480E-9105-35716A88B6AE}" destId="{7667B0EC-3C2F-470F-9731-3723FC3B013F}" srcOrd="3" destOrd="0" presId="urn:microsoft.com/office/officeart/2005/8/layout/vList2"/>
    <dgm:cxn modelId="{A5E9D610-C7B9-4D1A-8EB0-22CFE57130EB}" type="presParOf" srcId="{8D8103DD-6E63-480E-9105-35716A88B6AE}" destId="{84A8F3B8-7FF5-4FA0-89C3-39DDA077589A}" srcOrd="4" destOrd="0" presId="urn:microsoft.com/office/officeart/2005/8/layout/vList2"/>
    <dgm:cxn modelId="{21C37BF4-1FCB-4C50-8A28-4C2B24C4E703}" type="presParOf" srcId="{8D8103DD-6E63-480E-9105-35716A88B6AE}" destId="{ECA26C68-C875-4B53-B475-33B053BBFB3A}" srcOrd="5" destOrd="0" presId="urn:microsoft.com/office/officeart/2005/8/layout/vList2"/>
    <dgm:cxn modelId="{94CD8039-5BC0-4E2A-B6CF-DE9C6ABF416C}" type="presParOf" srcId="{8D8103DD-6E63-480E-9105-35716A88B6AE}" destId="{940A37C2-2FA2-4D80-BF5D-623C97629834}" srcOrd="6" destOrd="0" presId="urn:microsoft.com/office/officeart/2005/8/layout/vList2"/>
    <dgm:cxn modelId="{49F82887-BB0C-480A-BB26-852DE3E92788}" type="presParOf" srcId="{8D8103DD-6E63-480E-9105-35716A88B6AE}" destId="{3201FB59-3DE6-4484-BAC1-CDAE1C512C51}" srcOrd="7" destOrd="0" presId="urn:microsoft.com/office/officeart/2005/8/layout/vList2"/>
    <dgm:cxn modelId="{EA7D1119-F484-4E3B-9FAD-B8239CBFE24E}" type="presParOf" srcId="{8D8103DD-6E63-480E-9105-35716A88B6AE}" destId="{27B9BCE8-2918-42C6-9697-D93B871D088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46CD9-FC8C-4F16-AB31-94D1BEF89AE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4C4BEA4A-836D-4A2F-9DA6-A3A1B1A0D8ED}">
      <dgm:prSet/>
      <dgm:spPr/>
      <dgm:t>
        <a:bodyPr/>
        <a:lstStyle/>
        <a:p>
          <a:pPr algn="ctr" rtl="0"/>
          <a:r>
            <a:rPr lang="nl-NL" smtClean="0"/>
            <a:t>Rode bloedcellen</a:t>
          </a:r>
          <a:endParaRPr lang="nl-NL"/>
        </a:p>
      </dgm:t>
    </dgm:pt>
    <dgm:pt modelId="{FFD46925-1051-4488-AA02-B01BE49A7C13}" type="parTrans" cxnId="{52905BFE-291C-4C38-8B70-15151E942623}">
      <dgm:prSet/>
      <dgm:spPr/>
      <dgm:t>
        <a:bodyPr/>
        <a:lstStyle/>
        <a:p>
          <a:endParaRPr lang="nl-NL"/>
        </a:p>
      </dgm:t>
    </dgm:pt>
    <dgm:pt modelId="{6B568932-A48B-4F19-A4FE-ADC2DB9DE985}" type="sibTrans" cxnId="{52905BFE-291C-4C38-8B70-15151E942623}">
      <dgm:prSet/>
      <dgm:spPr/>
      <dgm:t>
        <a:bodyPr/>
        <a:lstStyle/>
        <a:p>
          <a:endParaRPr lang="nl-NL"/>
        </a:p>
      </dgm:t>
    </dgm:pt>
    <dgm:pt modelId="{E329EF4E-EAEE-40FD-B644-9137DEF083BF}" type="pres">
      <dgm:prSet presAssocID="{E4346CD9-FC8C-4F16-AB31-94D1BEF89AE0}" presName="linear" presStyleCnt="0">
        <dgm:presLayoutVars>
          <dgm:animLvl val="lvl"/>
          <dgm:resizeHandles val="exact"/>
        </dgm:presLayoutVars>
      </dgm:prSet>
      <dgm:spPr/>
    </dgm:pt>
    <dgm:pt modelId="{B08CF8FA-274C-42A9-B2B3-B997D22CD166}" type="pres">
      <dgm:prSet presAssocID="{4C4BEA4A-836D-4A2F-9DA6-A3A1B1A0D8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905BFE-291C-4C38-8B70-15151E942623}" srcId="{E4346CD9-FC8C-4F16-AB31-94D1BEF89AE0}" destId="{4C4BEA4A-836D-4A2F-9DA6-A3A1B1A0D8ED}" srcOrd="0" destOrd="0" parTransId="{FFD46925-1051-4488-AA02-B01BE49A7C13}" sibTransId="{6B568932-A48B-4F19-A4FE-ADC2DB9DE985}"/>
    <dgm:cxn modelId="{D386B5B8-9008-4BB8-BCB2-63407C1CEDAC}" type="presOf" srcId="{4C4BEA4A-836D-4A2F-9DA6-A3A1B1A0D8ED}" destId="{B08CF8FA-274C-42A9-B2B3-B997D22CD166}" srcOrd="0" destOrd="0" presId="urn:microsoft.com/office/officeart/2005/8/layout/vList2"/>
    <dgm:cxn modelId="{AC4EF2FF-0169-4F61-840B-C51D7C7C653C}" type="presOf" srcId="{E4346CD9-FC8C-4F16-AB31-94D1BEF89AE0}" destId="{E329EF4E-EAEE-40FD-B644-9137DEF083BF}" srcOrd="0" destOrd="0" presId="urn:microsoft.com/office/officeart/2005/8/layout/vList2"/>
    <dgm:cxn modelId="{80781914-B063-40EA-BB87-7A92C058CAF9}" type="presParOf" srcId="{E329EF4E-EAEE-40FD-B644-9137DEF083BF}" destId="{B08CF8FA-274C-42A9-B2B3-B997D22CD1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D0B589-0CC0-417E-97A3-5F5329BB479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E6D9E42-DF64-417A-9554-18628D914CAF}">
      <dgm:prSet/>
      <dgm:spPr/>
      <dgm:t>
        <a:bodyPr/>
        <a:lstStyle/>
        <a:p>
          <a:pPr algn="ctr" rtl="0"/>
          <a:r>
            <a:rPr lang="nl-NL" smtClean="0"/>
            <a:t>Ronde schijfjes</a:t>
          </a:r>
          <a:endParaRPr lang="nl-NL"/>
        </a:p>
      </dgm:t>
    </dgm:pt>
    <dgm:pt modelId="{ADB6BEF5-CC6E-4E5E-9034-5B6C769E36D9}" type="parTrans" cxnId="{1DFBDFDC-A07A-42A5-893B-42962AB043CF}">
      <dgm:prSet/>
      <dgm:spPr/>
      <dgm:t>
        <a:bodyPr/>
        <a:lstStyle/>
        <a:p>
          <a:pPr algn="ctr"/>
          <a:endParaRPr lang="nl-NL"/>
        </a:p>
      </dgm:t>
    </dgm:pt>
    <dgm:pt modelId="{5C81D05F-198C-440B-8562-A552C59F4D18}" type="sibTrans" cxnId="{1DFBDFDC-A07A-42A5-893B-42962AB043CF}">
      <dgm:prSet/>
      <dgm:spPr/>
      <dgm:t>
        <a:bodyPr/>
        <a:lstStyle/>
        <a:p>
          <a:pPr algn="ctr"/>
          <a:endParaRPr lang="nl-NL"/>
        </a:p>
      </dgm:t>
    </dgm:pt>
    <dgm:pt modelId="{E46CE480-DE0B-41BC-AA6A-F74194BFB1D7}">
      <dgm:prSet/>
      <dgm:spPr/>
      <dgm:t>
        <a:bodyPr/>
        <a:lstStyle/>
        <a:p>
          <a:pPr algn="ctr" rtl="0"/>
          <a:r>
            <a:rPr lang="nl-NL" smtClean="0"/>
            <a:t>Licht ingedeukt</a:t>
          </a:r>
          <a:endParaRPr lang="nl-NL"/>
        </a:p>
      </dgm:t>
    </dgm:pt>
    <dgm:pt modelId="{727CB5E4-708D-489A-A3F2-FA32293A0DC8}" type="parTrans" cxnId="{364DEE55-A18E-4ACF-BFD2-05A99313D431}">
      <dgm:prSet/>
      <dgm:spPr/>
      <dgm:t>
        <a:bodyPr/>
        <a:lstStyle/>
        <a:p>
          <a:pPr algn="ctr"/>
          <a:endParaRPr lang="nl-NL"/>
        </a:p>
      </dgm:t>
    </dgm:pt>
    <dgm:pt modelId="{54EB0A0D-87B1-4453-BEDF-685AFF72C58B}" type="sibTrans" cxnId="{364DEE55-A18E-4ACF-BFD2-05A99313D431}">
      <dgm:prSet/>
      <dgm:spPr/>
      <dgm:t>
        <a:bodyPr/>
        <a:lstStyle/>
        <a:p>
          <a:pPr algn="ctr"/>
          <a:endParaRPr lang="nl-NL"/>
        </a:p>
      </dgm:t>
    </dgm:pt>
    <dgm:pt modelId="{51CD460C-698C-4F08-8320-3995B19EA00D}">
      <dgm:prSet/>
      <dgm:spPr/>
      <dgm:t>
        <a:bodyPr/>
        <a:lstStyle/>
        <a:p>
          <a:pPr algn="ctr" rtl="0"/>
          <a:r>
            <a:rPr lang="nl-NL" smtClean="0"/>
            <a:t>Geen celkern</a:t>
          </a:r>
          <a:endParaRPr lang="nl-NL"/>
        </a:p>
      </dgm:t>
    </dgm:pt>
    <dgm:pt modelId="{A25E1F2F-5C52-4FF8-8E44-81B6EC789C31}" type="parTrans" cxnId="{C0FBAEA3-DF05-49A0-A9AA-644427248117}">
      <dgm:prSet/>
      <dgm:spPr/>
      <dgm:t>
        <a:bodyPr/>
        <a:lstStyle/>
        <a:p>
          <a:pPr algn="ctr"/>
          <a:endParaRPr lang="nl-NL"/>
        </a:p>
      </dgm:t>
    </dgm:pt>
    <dgm:pt modelId="{EBE7696A-C7C5-40C0-8591-B4210AE9B3BC}" type="sibTrans" cxnId="{C0FBAEA3-DF05-49A0-A9AA-644427248117}">
      <dgm:prSet/>
      <dgm:spPr/>
      <dgm:t>
        <a:bodyPr/>
        <a:lstStyle/>
        <a:p>
          <a:pPr algn="ctr"/>
          <a:endParaRPr lang="nl-NL"/>
        </a:p>
      </dgm:t>
    </dgm:pt>
    <dgm:pt modelId="{355F5071-9862-4116-9607-48EFE5B2A141}">
      <dgm:prSet/>
      <dgm:spPr/>
      <dgm:t>
        <a:bodyPr/>
        <a:lstStyle/>
        <a:p>
          <a:pPr algn="ctr" rtl="0"/>
          <a:r>
            <a:rPr lang="nl-NL" smtClean="0"/>
            <a:t>Zuurstof transport</a:t>
          </a:r>
          <a:endParaRPr lang="nl-NL"/>
        </a:p>
      </dgm:t>
    </dgm:pt>
    <dgm:pt modelId="{9453A7FB-97B9-4BA6-8DD6-83A8330F0954}" type="parTrans" cxnId="{798986E4-E413-47E0-99E5-73A591A44971}">
      <dgm:prSet/>
      <dgm:spPr/>
      <dgm:t>
        <a:bodyPr/>
        <a:lstStyle/>
        <a:p>
          <a:pPr algn="ctr"/>
          <a:endParaRPr lang="nl-NL"/>
        </a:p>
      </dgm:t>
    </dgm:pt>
    <dgm:pt modelId="{ECE16585-A67C-4166-A209-E20D94E3FA17}" type="sibTrans" cxnId="{798986E4-E413-47E0-99E5-73A591A44971}">
      <dgm:prSet/>
      <dgm:spPr/>
      <dgm:t>
        <a:bodyPr/>
        <a:lstStyle/>
        <a:p>
          <a:pPr algn="ctr"/>
          <a:endParaRPr lang="nl-NL"/>
        </a:p>
      </dgm:t>
    </dgm:pt>
    <dgm:pt modelId="{1869EDBE-485D-4765-9B7A-0B04209378E6}">
      <dgm:prSet/>
      <dgm:spPr/>
      <dgm:t>
        <a:bodyPr/>
        <a:lstStyle/>
        <a:p>
          <a:pPr algn="ctr" rtl="0"/>
          <a:r>
            <a:rPr lang="nl-NL" dirty="0" smtClean="0"/>
            <a:t>5.000.000 per mm</a:t>
          </a:r>
          <a:r>
            <a:rPr lang="nl-NL" baseline="30000" dirty="0" smtClean="0"/>
            <a:t>3</a:t>
          </a:r>
          <a:endParaRPr lang="nl-NL" dirty="0"/>
        </a:p>
      </dgm:t>
    </dgm:pt>
    <dgm:pt modelId="{0FE56D70-099A-402C-BEA7-48A3205ABFE0}" type="parTrans" cxnId="{6792BFA6-D051-4897-82AB-D90EFDB9476E}">
      <dgm:prSet/>
      <dgm:spPr/>
      <dgm:t>
        <a:bodyPr/>
        <a:lstStyle/>
        <a:p>
          <a:pPr algn="ctr"/>
          <a:endParaRPr lang="nl-NL"/>
        </a:p>
      </dgm:t>
    </dgm:pt>
    <dgm:pt modelId="{BCF1F11D-F5D0-44C6-8C62-7CEF521EA273}" type="sibTrans" cxnId="{6792BFA6-D051-4897-82AB-D90EFDB9476E}">
      <dgm:prSet/>
      <dgm:spPr/>
      <dgm:t>
        <a:bodyPr/>
        <a:lstStyle/>
        <a:p>
          <a:pPr algn="ctr"/>
          <a:endParaRPr lang="nl-NL"/>
        </a:p>
      </dgm:t>
    </dgm:pt>
    <dgm:pt modelId="{ACAEA02A-B789-481A-A1E6-69BD4297F315}">
      <dgm:prSet/>
      <dgm:spPr/>
      <dgm:t>
        <a:bodyPr/>
        <a:lstStyle/>
        <a:p>
          <a:pPr algn="ctr" rtl="0"/>
          <a:r>
            <a:rPr lang="nl-NL" smtClean="0"/>
            <a:t>Bevat rode kleurstof:</a:t>
          </a:r>
          <a:endParaRPr lang="nl-NL"/>
        </a:p>
      </dgm:t>
    </dgm:pt>
    <dgm:pt modelId="{DCBBA8BF-50F3-4B06-86C9-2D3B17C4D859}" type="parTrans" cxnId="{0C776CD5-14BE-4780-BDED-9EE8B943E5A8}">
      <dgm:prSet/>
      <dgm:spPr/>
      <dgm:t>
        <a:bodyPr/>
        <a:lstStyle/>
        <a:p>
          <a:pPr algn="ctr"/>
          <a:endParaRPr lang="nl-NL"/>
        </a:p>
      </dgm:t>
    </dgm:pt>
    <dgm:pt modelId="{327C8741-A07A-4D8D-A5FB-918AADDD5CAA}" type="sibTrans" cxnId="{0C776CD5-14BE-4780-BDED-9EE8B943E5A8}">
      <dgm:prSet/>
      <dgm:spPr/>
      <dgm:t>
        <a:bodyPr/>
        <a:lstStyle/>
        <a:p>
          <a:pPr algn="ctr"/>
          <a:endParaRPr lang="nl-NL"/>
        </a:p>
      </dgm:t>
    </dgm:pt>
    <dgm:pt modelId="{544686B1-8E87-4FCC-A6F6-A07583A31CAD}">
      <dgm:prSet/>
      <dgm:spPr/>
      <dgm:t>
        <a:bodyPr/>
        <a:lstStyle/>
        <a:p>
          <a:pPr algn="ctr" rtl="0"/>
          <a:r>
            <a:rPr lang="nl-NL" smtClean="0"/>
            <a:t>Hemoglobine</a:t>
          </a:r>
          <a:endParaRPr lang="nl-NL"/>
        </a:p>
      </dgm:t>
    </dgm:pt>
    <dgm:pt modelId="{4C0AF295-9B78-4EDA-BA6C-61380BF5BA68}" type="parTrans" cxnId="{169986A7-C079-4DD7-BB22-19186990E637}">
      <dgm:prSet/>
      <dgm:spPr/>
      <dgm:t>
        <a:bodyPr/>
        <a:lstStyle/>
        <a:p>
          <a:pPr algn="ctr"/>
          <a:endParaRPr lang="nl-NL"/>
        </a:p>
      </dgm:t>
    </dgm:pt>
    <dgm:pt modelId="{D545E02D-C166-4376-B225-89EAD5989DE6}" type="sibTrans" cxnId="{169986A7-C079-4DD7-BB22-19186990E637}">
      <dgm:prSet/>
      <dgm:spPr/>
      <dgm:t>
        <a:bodyPr/>
        <a:lstStyle/>
        <a:p>
          <a:pPr algn="ctr"/>
          <a:endParaRPr lang="nl-NL"/>
        </a:p>
      </dgm:t>
    </dgm:pt>
    <dgm:pt modelId="{E20C618E-C27F-4042-9404-AD8FA809F09F}" type="pres">
      <dgm:prSet presAssocID="{E7D0B589-0CC0-417E-97A3-5F5329BB479B}" presName="linear" presStyleCnt="0">
        <dgm:presLayoutVars>
          <dgm:animLvl val="lvl"/>
          <dgm:resizeHandles val="exact"/>
        </dgm:presLayoutVars>
      </dgm:prSet>
      <dgm:spPr/>
    </dgm:pt>
    <dgm:pt modelId="{02C35B7C-65CB-4239-9435-F7FEA4EE695A}" type="pres">
      <dgm:prSet presAssocID="{EE6D9E42-DF64-417A-9554-18628D914CA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F864E22-8DEA-4FED-AE2E-36821DC1D9A0}" type="pres">
      <dgm:prSet presAssocID="{5C81D05F-198C-440B-8562-A552C59F4D18}" presName="spacer" presStyleCnt="0"/>
      <dgm:spPr/>
    </dgm:pt>
    <dgm:pt modelId="{3942FB01-3511-48F5-A977-55E2441C0E12}" type="pres">
      <dgm:prSet presAssocID="{E46CE480-DE0B-41BC-AA6A-F74194BFB1D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42F59EE-DCD8-4424-B07A-8DCD4C388A8D}" type="pres">
      <dgm:prSet presAssocID="{54EB0A0D-87B1-4453-BEDF-685AFF72C58B}" presName="spacer" presStyleCnt="0"/>
      <dgm:spPr/>
    </dgm:pt>
    <dgm:pt modelId="{58F19214-BC2A-49F0-BA54-D90BEC14ACEF}" type="pres">
      <dgm:prSet presAssocID="{51CD460C-698C-4F08-8320-3995B19EA0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C7C9C4-B71C-4FE4-A2D9-3E50E3AE4E0B}" type="pres">
      <dgm:prSet presAssocID="{EBE7696A-C7C5-40C0-8591-B4210AE9B3BC}" presName="spacer" presStyleCnt="0"/>
      <dgm:spPr/>
    </dgm:pt>
    <dgm:pt modelId="{D57872F9-4A60-4ACF-8B83-20C828A10015}" type="pres">
      <dgm:prSet presAssocID="{355F5071-9862-4116-9607-48EFE5B2A14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5214394-48A5-4522-AD9D-D1EC9BEB6557}" type="pres">
      <dgm:prSet presAssocID="{ECE16585-A67C-4166-A209-E20D94E3FA17}" presName="spacer" presStyleCnt="0"/>
      <dgm:spPr/>
    </dgm:pt>
    <dgm:pt modelId="{BC0405D7-41D9-485B-AEFE-5F9057C0A1CE}" type="pres">
      <dgm:prSet presAssocID="{1869EDBE-485D-4765-9B7A-0B04209378E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CC23C3C-D601-45CD-BA5F-590CB6EA7AA5}" type="pres">
      <dgm:prSet presAssocID="{BCF1F11D-F5D0-44C6-8C62-7CEF521EA273}" presName="spacer" presStyleCnt="0"/>
      <dgm:spPr/>
    </dgm:pt>
    <dgm:pt modelId="{E5EAC069-A9E6-460A-B6AA-9E24CA22E920}" type="pres">
      <dgm:prSet presAssocID="{ACAEA02A-B789-481A-A1E6-69BD4297F31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764C6B6-C23D-4CC1-88D9-3DD2EBED04A9}" type="pres">
      <dgm:prSet presAssocID="{327C8741-A07A-4D8D-A5FB-918AADDD5CAA}" presName="spacer" presStyleCnt="0"/>
      <dgm:spPr/>
    </dgm:pt>
    <dgm:pt modelId="{F3B48E75-82F4-49C5-A852-42894134949A}" type="pres">
      <dgm:prSet presAssocID="{544686B1-8E87-4FCC-A6F6-A07583A31CA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64DEE55-A18E-4ACF-BFD2-05A99313D431}" srcId="{E7D0B589-0CC0-417E-97A3-5F5329BB479B}" destId="{E46CE480-DE0B-41BC-AA6A-F74194BFB1D7}" srcOrd="1" destOrd="0" parTransId="{727CB5E4-708D-489A-A3F2-FA32293A0DC8}" sibTransId="{54EB0A0D-87B1-4453-BEDF-685AFF72C58B}"/>
    <dgm:cxn modelId="{B58D4885-8D37-4B9A-A03B-C053C90E6911}" type="presOf" srcId="{51CD460C-698C-4F08-8320-3995B19EA00D}" destId="{58F19214-BC2A-49F0-BA54-D90BEC14ACEF}" srcOrd="0" destOrd="0" presId="urn:microsoft.com/office/officeart/2005/8/layout/vList2"/>
    <dgm:cxn modelId="{A0760893-115C-4BCA-BAED-A025D5B86A91}" type="presOf" srcId="{355F5071-9862-4116-9607-48EFE5B2A141}" destId="{D57872F9-4A60-4ACF-8B83-20C828A10015}" srcOrd="0" destOrd="0" presId="urn:microsoft.com/office/officeart/2005/8/layout/vList2"/>
    <dgm:cxn modelId="{798986E4-E413-47E0-99E5-73A591A44971}" srcId="{E7D0B589-0CC0-417E-97A3-5F5329BB479B}" destId="{355F5071-9862-4116-9607-48EFE5B2A141}" srcOrd="3" destOrd="0" parTransId="{9453A7FB-97B9-4BA6-8DD6-83A8330F0954}" sibTransId="{ECE16585-A67C-4166-A209-E20D94E3FA17}"/>
    <dgm:cxn modelId="{C0FBAEA3-DF05-49A0-A9AA-644427248117}" srcId="{E7D0B589-0CC0-417E-97A3-5F5329BB479B}" destId="{51CD460C-698C-4F08-8320-3995B19EA00D}" srcOrd="2" destOrd="0" parTransId="{A25E1F2F-5C52-4FF8-8E44-81B6EC789C31}" sibTransId="{EBE7696A-C7C5-40C0-8591-B4210AE9B3BC}"/>
    <dgm:cxn modelId="{6792BFA6-D051-4897-82AB-D90EFDB9476E}" srcId="{E7D0B589-0CC0-417E-97A3-5F5329BB479B}" destId="{1869EDBE-485D-4765-9B7A-0B04209378E6}" srcOrd="4" destOrd="0" parTransId="{0FE56D70-099A-402C-BEA7-48A3205ABFE0}" sibTransId="{BCF1F11D-F5D0-44C6-8C62-7CEF521EA273}"/>
    <dgm:cxn modelId="{7EE1878D-76AF-46B9-9593-0A94410AC6FF}" type="presOf" srcId="{ACAEA02A-B789-481A-A1E6-69BD4297F315}" destId="{E5EAC069-A9E6-460A-B6AA-9E24CA22E920}" srcOrd="0" destOrd="0" presId="urn:microsoft.com/office/officeart/2005/8/layout/vList2"/>
    <dgm:cxn modelId="{CF9F6455-EBB7-49E6-B0C6-99F30B62BE57}" type="presOf" srcId="{544686B1-8E87-4FCC-A6F6-A07583A31CAD}" destId="{F3B48E75-82F4-49C5-A852-42894134949A}" srcOrd="0" destOrd="0" presId="urn:microsoft.com/office/officeart/2005/8/layout/vList2"/>
    <dgm:cxn modelId="{5226719C-9C1E-4EF9-A613-862B20329D8D}" type="presOf" srcId="{1869EDBE-485D-4765-9B7A-0B04209378E6}" destId="{BC0405D7-41D9-485B-AEFE-5F9057C0A1CE}" srcOrd="0" destOrd="0" presId="urn:microsoft.com/office/officeart/2005/8/layout/vList2"/>
    <dgm:cxn modelId="{1DFBDFDC-A07A-42A5-893B-42962AB043CF}" srcId="{E7D0B589-0CC0-417E-97A3-5F5329BB479B}" destId="{EE6D9E42-DF64-417A-9554-18628D914CAF}" srcOrd="0" destOrd="0" parTransId="{ADB6BEF5-CC6E-4E5E-9034-5B6C769E36D9}" sibTransId="{5C81D05F-198C-440B-8562-A552C59F4D18}"/>
    <dgm:cxn modelId="{6D028B38-FA8E-4646-A1A7-CA06B4B8D2FD}" type="presOf" srcId="{EE6D9E42-DF64-417A-9554-18628D914CAF}" destId="{02C35B7C-65CB-4239-9435-F7FEA4EE695A}" srcOrd="0" destOrd="0" presId="urn:microsoft.com/office/officeart/2005/8/layout/vList2"/>
    <dgm:cxn modelId="{0C776CD5-14BE-4780-BDED-9EE8B943E5A8}" srcId="{E7D0B589-0CC0-417E-97A3-5F5329BB479B}" destId="{ACAEA02A-B789-481A-A1E6-69BD4297F315}" srcOrd="5" destOrd="0" parTransId="{DCBBA8BF-50F3-4B06-86C9-2D3B17C4D859}" sibTransId="{327C8741-A07A-4D8D-A5FB-918AADDD5CAA}"/>
    <dgm:cxn modelId="{169986A7-C079-4DD7-BB22-19186990E637}" srcId="{E7D0B589-0CC0-417E-97A3-5F5329BB479B}" destId="{544686B1-8E87-4FCC-A6F6-A07583A31CAD}" srcOrd="6" destOrd="0" parTransId="{4C0AF295-9B78-4EDA-BA6C-61380BF5BA68}" sibTransId="{D545E02D-C166-4376-B225-89EAD5989DE6}"/>
    <dgm:cxn modelId="{52F1CEBC-E34B-44DA-AB0B-BD50C298BF3C}" type="presOf" srcId="{E46CE480-DE0B-41BC-AA6A-F74194BFB1D7}" destId="{3942FB01-3511-48F5-A977-55E2441C0E12}" srcOrd="0" destOrd="0" presId="urn:microsoft.com/office/officeart/2005/8/layout/vList2"/>
    <dgm:cxn modelId="{FCAF156D-7AF8-4745-812E-FD5B3514B28A}" type="presOf" srcId="{E7D0B589-0CC0-417E-97A3-5F5329BB479B}" destId="{E20C618E-C27F-4042-9404-AD8FA809F09F}" srcOrd="0" destOrd="0" presId="urn:microsoft.com/office/officeart/2005/8/layout/vList2"/>
    <dgm:cxn modelId="{3CF41EB1-691D-4094-89A4-F4FDDE753E67}" type="presParOf" srcId="{E20C618E-C27F-4042-9404-AD8FA809F09F}" destId="{02C35B7C-65CB-4239-9435-F7FEA4EE695A}" srcOrd="0" destOrd="0" presId="urn:microsoft.com/office/officeart/2005/8/layout/vList2"/>
    <dgm:cxn modelId="{FA9D56B9-528F-4035-8C4D-F990D3F46311}" type="presParOf" srcId="{E20C618E-C27F-4042-9404-AD8FA809F09F}" destId="{BF864E22-8DEA-4FED-AE2E-36821DC1D9A0}" srcOrd="1" destOrd="0" presId="urn:microsoft.com/office/officeart/2005/8/layout/vList2"/>
    <dgm:cxn modelId="{4FBE046D-6288-4D1A-9CEE-5A0B7288A228}" type="presParOf" srcId="{E20C618E-C27F-4042-9404-AD8FA809F09F}" destId="{3942FB01-3511-48F5-A977-55E2441C0E12}" srcOrd="2" destOrd="0" presId="urn:microsoft.com/office/officeart/2005/8/layout/vList2"/>
    <dgm:cxn modelId="{4DBEF664-08D3-4337-BA6A-816247DE1E97}" type="presParOf" srcId="{E20C618E-C27F-4042-9404-AD8FA809F09F}" destId="{C42F59EE-DCD8-4424-B07A-8DCD4C388A8D}" srcOrd="3" destOrd="0" presId="urn:microsoft.com/office/officeart/2005/8/layout/vList2"/>
    <dgm:cxn modelId="{1BBB6D46-2011-4939-B230-16514C8EE3E0}" type="presParOf" srcId="{E20C618E-C27F-4042-9404-AD8FA809F09F}" destId="{58F19214-BC2A-49F0-BA54-D90BEC14ACEF}" srcOrd="4" destOrd="0" presId="urn:microsoft.com/office/officeart/2005/8/layout/vList2"/>
    <dgm:cxn modelId="{8FC76F45-EBBF-4CEE-84C8-F97D607A8D5D}" type="presParOf" srcId="{E20C618E-C27F-4042-9404-AD8FA809F09F}" destId="{6FC7C9C4-B71C-4FE4-A2D9-3E50E3AE4E0B}" srcOrd="5" destOrd="0" presId="urn:microsoft.com/office/officeart/2005/8/layout/vList2"/>
    <dgm:cxn modelId="{A3FAB606-CCC3-4D78-B0CA-B552445C0DE5}" type="presParOf" srcId="{E20C618E-C27F-4042-9404-AD8FA809F09F}" destId="{D57872F9-4A60-4ACF-8B83-20C828A10015}" srcOrd="6" destOrd="0" presId="urn:microsoft.com/office/officeart/2005/8/layout/vList2"/>
    <dgm:cxn modelId="{1D8621F2-3EAA-4DB1-B866-D6BB6F5A5AAE}" type="presParOf" srcId="{E20C618E-C27F-4042-9404-AD8FA809F09F}" destId="{B5214394-48A5-4522-AD9D-D1EC9BEB6557}" srcOrd="7" destOrd="0" presId="urn:microsoft.com/office/officeart/2005/8/layout/vList2"/>
    <dgm:cxn modelId="{8C74FFA8-DC49-491B-A325-34968AE25996}" type="presParOf" srcId="{E20C618E-C27F-4042-9404-AD8FA809F09F}" destId="{BC0405D7-41D9-485B-AEFE-5F9057C0A1CE}" srcOrd="8" destOrd="0" presId="urn:microsoft.com/office/officeart/2005/8/layout/vList2"/>
    <dgm:cxn modelId="{5D1157A9-7505-4E20-B936-5ACD0F2052FC}" type="presParOf" srcId="{E20C618E-C27F-4042-9404-AD8FA809F09F}" destId="{8CC23C3C-D601-45CD-BA5F-590CB6EA7AA5}" srcOrd="9" destOrd="0" presId="urn:microsoft.com/office/officeart/2005/8/layout/vList2"/>
    <dgm:cxn modelId="{B5F4CAA5-B31D-42E6-B73A-F922E5B4BC71}" type="presParOf" srcId="{E20C618E-C27F-4042-9404-AD8FA809F09F}" destId="{E5EAC069-A9E6-460A-B6AA-9E24CA22E920}" srcOrd="10" destOrd="0" presId="urn:microsoft.com/office/officeart/2005/8/layout/vList2"/>
    <dgm:cxn modelId="{1D59ABE5-9894-45A1-8A48-BC2C96318387}" type="presParOf" srcId="{E20C618E-C27F-4042-9404-AD8FA809F09F}" destId="{8764C6B6-C23D-4CC1-88D9-3DD2EBED04A9}" srcOrd="11" destOrd="0" presId="urn:microsoft.com/office/officeart/2005/8/layout/vList2"/>
    <dgm:cxn modelId="{6AF662A2-7BF2-4699-B277-D6F71A92E94B}" type="presParOf" srcId="{E20C618E-C27F-4042-9404-AD8FA809F09F}" destId="{F3B48E75-82F4-49C5-A852-42894134949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CE2729-A5F9-478F-8938-B484F247728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6918E997-DE8C-48AE-A296-79DAB3F9BF80}">
      <dgm:prSet/>
      <dgm:spPr/>
      <dgm:t>
        <a:bodyPr/>
        <a:lstStyle/>
        <a:p>
          <a:pPr algn="ctr" rtl="0"/>
          <a:r>
            <a:rPr lang="nl-NL" smtClean="0"/>
            <a:t>Hemoglobine</a:t>
          </a:r>
          <a:endParaRPr lang="nl-NL"/>
        </a:p>
      </dgm:t>
    </dgm:pt>
    <dgm:pt modelId="{B3324A08-AB3F-499E-87B2-D5800ED8F3EA}" type="parTrans" cxnId="{00EE8109-EF72-40CD-AD24-39D9FB3F6DA3}">
      <dgm:prSet/>
      <dgm:spPr/>
      <dgm:t>
        <a:bodyPr/>
        <a:lstStyle/>
        <a:p>
          <a:endParaRPr lang="nl-NL"/>
        </a:p>
      </dgm:t>
    </dgm:pt>
    <dgm:pt modelId="{06404DA1-AD81-4917-AB93-0E312C15C47E}" type="sibTrans" cxnId="{00EE8109-EF72-40CD-AD24-39D9FB3F6DA3}">
      <dgm:prSet/>
      <dgm:spPr/>
      <dgm:t>
        <a:bodyPr/>
        <a:lstStyle/>
        <a:p>
          <a:endParaRPr lang="nl-NL"/>
        </a:p>
      </dgm:t>
    </dgm:pt>
    <dgm:pt modelId="{388BCDD6-6AF8-4898-9538-69C5E63B344A}" type="pres">
      <dgm:prSet presAssocID="{44CE2729-A5F9-478F-8938-B484F2477283}" presName="linear" presStyleCnt="0">
        <dgm:presLayoutVars>
          <dgm:animLvl val="lvl"/>
          <dgm:resizeHandles val="exact"/>
        </dgm:presLayoutVars>
      </dgm:prSet>
      <dgm:spPr/>
    </dgm:pt>
    <dgm:pt modelId="{0EC68E5E-A2C4-4873-9F8E-6CDCA72B14AC}" type="pres">
      <dgm:prSet presAssocID="{6918E997-DE8C-48AE-A296-79DAB3F9BF8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0EE8109-EF72-40CD-AD24-39D9FB3F6DA3}" srcId="{44CE2729-A5F9-478F-8938-B484F2477283}" destId="{6918E997-DE8C-48AE-A296-79DAB3F9BF80}" srcOrd="0" destOrd="0" parTransId="{B3324A08-AB3F-499E-87B2-D5800ED8F3EA}" sibTransId="{06404DA1-AD81-4917-AB93-0E312C15C47E}"/>
    <dgm:cxn modelId="{CFB1E6DC-85C0-4107-BD64-77D8D4102998}" type="presOf" srcId="{44CE2729-A5F9-478F-8938-B484F2477283}" destId="{388BCDD6-6AF8-4898-9538-69C5E63B344A}" srcOrd="0" destOrd="0" presId="urn:microsoft.com/office/officeart/2005/8/layout/vList2"/>
    <dgm:cxn modelId="{1FFA55DE-7A18-4004-962F-802AB71EC023}" type="presOf" srcId="{6918E997-DE8C-48AE-A296-79DAB3F9BF80}" destId="{0EC68E5E-A2C4-4873-9F8E-6CDCA72B14AC}" srcOrd="0" destOrd="0" presId="urn:microsoft.com/office/officeart/2005/8/layout/vList2"/>
    <dgm:cxn modelId="{11FBFFF7-4FF1-4580-BFEF-B58552AE72EE}" type="presParOf" srcId="{388BCDD6-6AF8-4898-9538-69C5E63B344A}" destId="{0EC68E5E-A2C4-4873-9F8E-6CDCA72B1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C0A9BC-7B44-4E42-ABEF-75F8477F8CC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5D7A80B2-46C0-4AA5-AEB0-42D05E4C7578}">
      <dgm:prSet/>
      <dgm:spPr/>
      <dgm:t>
        <a:bodyPr/>
        <a:lstStyle/>
        <a:p>
          <a:pPr algn="ctr" rtl="0"/>
          <a:r>
            <a:rPr lang="nl-NL" smtClean="0"/>
            <a:t>Hemoglobine: eiwit</a:t>
          </a:r>
          <a:endParaRPr lang="nl-NL"/>
        </a:p>
      </dgm:t>
    </dgm:pt>
    <dgm:pt modelId="{5316D2F3-6E73-4004-B8AC-DC02F716D1B9}" type="parTrans" cxnId="{B5546E24-F004-441A-963E-AD85D9BCB585}">
      <dgm:prSet/>
      <dgm:spPr/>
      <dgm:t>
        <a:bodyPr/>
        <a:lstStyle/>
        <a:p>
          <a:pPr algn="ctr"/>
          <a:endParaRPr lang="nl-NL"/>
        </a:p>
      </dgm:t>
    </dgm:pt>
    <dgm:pt modelId="{A310D871-E78D-4BBA-A1BF-FB6D9E11B748}" type="sibTrans" cxnId="{B5546E24-F004-441A-963E-AD85D9BCB585}">
      <dgm:prSet/>
      <dgm:spPr/>
      <dgm:t>
        <a:bodyPr/>
        <a:lstStyle/>
        <a:p>
          <a:pPr algn="ctr"/>
          <a:endParaRPr lang="nl-NL"/>
        </a:p>
      </dgm:t>
    </dgm:pt>
    <dgm:pt modelId="{FF24C7F0-34FE-4CC2-AD4F-DD500ECB81A1}">
      <dgm:prSet/>
      <dgm:spPr/>
      <dgm:t>
        <a:bodyPr/>
        <a:lstStyle/>
        <a:p>
          <a:pPr algn="ctr" rtl="0"/>
          <a:r>
            <a:rPr lang="nl-NL" dirty="0" smtClean="0"/>
            <a:t>Bevat 4 </a:t>
          </a:r>
          <a:r>
            <a:rPr lang="nl-NL" dirty="0" err="1" smtClean="0"/>
            <a:t>haemgroepen</a:t>
          </a:r>
          <a:endParaRPr lang="nl-NL" dirty="0"/>
        </a:p>
      </dgm:t>
    </dgm:pt>
    <dgm:pt modelId="{4A23880D-3555-4ED1-A95A-AB8C60EC7909}" type="parTrans" cxnId="{5E07B461-2846-4CDF-A0BB-E407C6E71440}">
      <dgm:prSet/>
      <dgm:spPr/>
      <dgm:t>
        <a:bodyPr/>
        <a:lstStyle/>
        <a:p>
          <a:pPr algn="ctr"/>
          <a:endParaRPr lang="nl-NL"/>
        </a:p>
      </dgm:t>
    </dgm:pt>
    <dgm:pt modelId="{2984E76E-E7D6-4D68-A0B0-04A0811A6B51}" type="sibTrans" cxnId="{5E07B461-2846-4CDF-A0BB-E407C6E71440}">
      <dgm:prSet/>
      <dgm:spPr/>
      <dgm:t>
        <a:bodyPr/>
        <a:lstStyle/>
        <a:p>
          <a:pPr algn="ctr"/>
          <a:endParaRPr lang="nl-NL"/>
        </a:p>
      </dgm:t>
    </dgm:pt>
    <dgm:pt modelId="{7F71BDA6-AE12-4422-A6F4-BDCC780E1321}">
      <dgm:prSet/>
      <dgm:spPr/>
      <dgm:t>
        <a:bodyPr/>
        <a:lstStyle/>
        <a:p>
          <a:pPr algn="ctr" rtl="0"/>
          <a:r>
            <a:rPr lang="nl-NL" smtClean="0"/>
            <a:t>Ieder met ijzer</a:t>
          </a:r>
          <a:endParaRPr lang="nl-NL"/>
        </a:p>
      </dgm:t>
    </dgm:pt>
    <dgm:pt modelId="{DD431507-54FB-43F7-9EE0-523FED04A5EE}" type="parTrans" cxnId="{75150DCE-E72A-42EC-9F62-CC0E456D5D19}">
      <dgm:prSet/>
      <dgm:spPr/>
      <dgm:t>
        <a:bodyPr/>
        <a:lstStyle/>
        <a:p>
          <a:pPr algn="ctr"/>
          <a:endParaRPr lang="nl-NL"/>
        </a:p>
      </dgm:t>
    </dgm:pt>
    <dgm:pt modelId="{70C01AC4-57E0-4B82-9685-0C7701AD9185}" type="sibTrans" cxnId="{75150DCE-E72A-42EC-9F62-CC0E456D5D19}">
      <dgm:prSet/>
      <dgm:spPr/>
      <dgm:t>
        <a:bodyPr/>
        <a:lstStyle/>
        <a:p>
          <a:pPr algn="ctr"/>
          <a:endParaRPr lang="nl-NL"/>
        </a:p>
      </dgm:t>
    </dgm:pt>
    <dgm:pt modelId="{158E024A-6E7C-4363-A5A0-D62DF48ADC59}">
      <dgm:prSet/>
      <dgm:spPr/>
      <dgm:t>
        <a:bodyPr/>
        <a:lstStyle/>
        <a:p>
          <a:pPr algn="ctr" rtl="0"/>
          <a:r>
            <a:rPr lang="nl-NL" smtClean="0"/>
            <a:t>O</a:t>
          </a:r>
          <a:r>
            <a:rPr lang="nl-NL" baseline="-25000" smtClean="0"/>
            <a:t>2 </a:t>
          </a:r>
          <a:r>
            <a:rPr lang="nl-NL" smtClean="0"/>
            <a:t> bindt zich aan ijzer</a:t>
          </a:r>
          <a:endParaRPr lang="nl-NL"/>
        </a:p>
      </dgm:t>
    </dgm:pt>
    <dgm:pt modelId="{30285430-EB4B-4E28-94D1-3E1E5A0FED60}" type="parTrans" cxnId="{27A5C099-1191-4F99-9B57-745DC87E819F}">
      <dgm:prSet/>
      <dgm:spPr/>
      <dgm:t>
        <a:bodyPr/>
        <a:lstStyle/>
        <a:p>
          <a:pPr algn="ctr"/>
          <a:endParaRPr lang="nl-NL"/>
        </a:p>
      </dgm:t>
    </dgm:pt>
    <dgm:pt modelId="{42C98274-7448-43C3-A436-CECCB4C1646D}" type="sibTrans" cxnId="{27A5C099-1191-4F99-9B57-745DC87E819F}">
      <dgm:prSet/>
      <dgm:spPr/>
      <dgm:t>
        <a:bodyPr/>
        <a:lstStyle/>
        <a:p>
          <a:pPr algn="ctr"/>
          <a:endParaRPr lang="nl-NL"/>
        </a:p>
      </dgm:t>
    </dgm:pt>
    <dgm:pt modelId="{3B8ECA8E-2C86-441B-8457-998FB1AF5E48}">
      <dgm:prSet/>
      <dgm:spPr/>
      <dgm:t>
        <a:bodyPr/>
        <a:lstStyle/>
        <a:p>
          <a:pPr algn="ctr" rtl="0"/>
          <a:r>
            <a:rPr lang="nl-NL" smtClean="0"/>
            <a:t>Zie animatie hiernaast</a:t>
          </a:r>
          <a:endParaRPr lang="nl-NL"/>
        </a:p>
      </dgm:t>
    </dgm:pt>
    <dgm:pt modelId="{BD5991D8-4FE7-47C0-9AA3-4A2CFA9C1581}" type="parTrans" cxnId="{5AD3E407-86C9-4FC4-84FC-71CC3AA65751}">
      <dgm:prSet/>
      <dgm:spPr/>
      <dgm:t>
        <a:bodyPr/>
        <a:lstStyle/>
        <a:p>
          <a:pPr algn="ctr"/>
          <a:endParaRPr lang="nl-NL"/>
        </a:p>
      </dgm:t>
    </dgm:pt>
    <dgm:pt modelId="{862DF3E4-1BCD-4751-8074-4566603617C0}" type="sibTrans" cxnId="{5AD3E407-86C9-4FC4-84FC-71CC3AA65751}">
      <dgm:prSet/>
      <dgm:spPr/>
      <dgm:t>
        <a:bodyPr/>
        <a:lstStyle/>
        <a:p>
          <a:pPr algn="ctr"/>
          <a:endParaRPr lang="nl-NL"/>
        </a:p>
      </dgm:t>
    </dgm:pt>
    <dgm:pt modelId="{1F2036F0-A3B2-43FD-A2AF-84E1EE0111D6}">
      <dgm:prSet/>
      <dgm:spPr/>
      <dgm:t>
        <a:bodyPr/>
        <a:lstStyle/>
        <a:p>
          <a:pPr algn="ctr" rtl="0"/>
          <a:r>
            <a:rPr lang="nl-NL" dirty="0" smtClean="0"/>
            <a:t>Blauw: O</a:t>
          </a:r>
          <a:r>
            <a:rPr lang="nl-NL" baseline="-25000" dirty="0" smtClean="0"/>
            <a:t>2</a:t>
          </a:r>
          <a:endParaRPr lang="nl-NL" dirty="0"/>
        </a:p>
      </dgm:t>
    </dgm:pt>
    <dgm:pt modelId="{6AA8DB97-3E18-49EE-AFF1-0904A8BAEA5F}" type="parTrans" cxnId="{120E4064-E069-441D-978F-355C3A7C3C9E}">
      <dgm:prSet/>
      <dgm:spPr/>
      <dgm:t>
        <a:bodyPr/>
        <a:lstStyle/>
        <a:p>
          <a:pPr algn="ctr"/>
          <a:endParaRPr lang="nl-NL"/>
        </a:p>
      </dgm:t>
    </dgm:pt>
    <dgm:pt modelId="{29E61CED-0A82-408C-977E-DEB037AF2BF1}" type="sibTrans" cxnId="{120E4064-E069-441D-978F-355C3A7C3C9E}">
      <dgm:prSet/>
      <dgm:spPr/>
      <dgm:t>
        <a:bodyPr/>
        <a:lstStyle/>
        <a:p>
          <a:pPr algn="ctr"/>
          <a:endParaRPr lang="nl-NL"/>
        </a:p>
      </dgm:t>
    </dgm:pt>
    <dgm:pt modelId="{7370CEFD-AEFA-4D64-9B41-951992A45E45}">
      <dgm:prSet/>
      <dgm:spPr/>
      <dgm:t>
        <a:bodyPr/>
        <a:lstStyle/>
        <a:p>
          <a:pPr algn="ctr" rtl="0"/>
          <a:r>
            <a:rPr lang="nl-NL" dirty="0" smtClean="0">
              <a:hlinkClick xmlns:r="http://schemas.openxmlformats.org/officeDocument/2006/relationships" r:id="rId1"/>
            </a:rPr>
            <a:t>Animatie hemoglobine</a:t>
          </a:r>
          <a:endParaRPr lang="nl-NL" dirty="0"/>
        </a:p>
      </dgm:t>
    </dgm:pt>
    <dgm:pt modelId="{5A53D344-A49D-47E6-B1EE-AE9D97AF2045}" type="parTrans" cxnId="{DC286909-AB75-4E77-AD36-0903E4D9C153}">
      <dgm:prSet/>
      <dgm:spPr/>
      <dgm:t>
        <a:bodyPr/>
        <a:lstStyle/>
        <a:p>
          <a:endParaRPr lang="nl-NL"/>
        </a:p>
      </dgm:t>
    </dgm:pt>
    <dgm:pt modelId="{37626554-2789-4B66-A22C-4701C847CB6D}" type="sibTrans" cxnId="{DC286909-AB75-4E77-AD36-0903E4D9C153}">
      <dgm:prSet/>
      <dgm:spPr/>
      <dgm:t>
        <a:bodyPr/>
        <a:lstStyle/>
        <a:p>
          <a:endParaRPr lang="nl-NL"/>
        </a:p>
      </dgm:t>
    </dgm:pt>
    <dgm:pt modelId="{AF6C3F7C-BFED-4C20-AA57-8EB35480AD6E}" type="pres">
      <dgm:prSet presAssocID="{C7C0A9BC-7B44-4E42-ABEF-75F8477F8CC5}" presName="linear" presStyleCnt="0">
        <dgm:presLayoutVars>
          <dgm:animLvl val="lvl"/>
          <dgm:resizeHandles val="exact"/>
        </dgm:presLayoutVars>
      </dgm:prSet>
      <dgm:spPr/>
    </dgm:pt>
    <dgm:pt modelId="{BC45C59C-6714-48D7-81AD-C2AE07D94E12}" type="pres">
      <dgm:prSet presAssocID="{5D7A80B2-46C0-4AA5-AEB0-42D05E4C757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6B03333-6F65-4B33-94DC-B73B89DBF2E7}" type="pres">
      <dgm:prSet presAssocID="{A310D871-E78D-4BBA-A1BF-FB6D9E11B748}" presName="spacer" presStyleCnt="0"/>
      <dgm:spPr/>
    </dgm:pt>
    <dgm:pt modelId="{6215F0C5-EDF9-4D16-B282-876FBD2E1EDB}" type="pres">
      <dgm:prSet presAssocID="{FF24C7F0-34FE-4CC2-AD4F-DD500ECB81A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135D425-DFB6-44CA-B9F7-30E9CD139D67}" type="pres">
      <dgm:prSet presAssocID="{2984E76E-E7D6-4D68-A0B0-04A0811A6B51}" presName="spacer" presStyleCnt="0"/>
      <dgm:spPr/>
    </dgm:pt>
    <dgm:pt modelId="{4DFC1A81-366C-4722-8AF6-423764DAFF8F}" type="pres">
      <dgm:prSet presAssocID="{7F71BDA6-AE12-4422-A6F4-BDCC780E132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BE7A712-E3AB-4A0F-89BF-B0CF43EC011C}" type="pres">
      <dgm:prSet presAssocID="{70C01AC4-57E0-4B82-9685-0C7701AD9185}" presName="spacer" presStyleCnt="0"/>
      <dgm:spPr/>
    </dgm:pt>
    <dgm:pt modelId="{109A0544-6009-4407-AC1E-4D3A706067AA}" type="pres">
      <dgm:prSet presAssocID="{158E024A-6E7C-4363-A5A0-D62DF48ADC5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537E208-5984-4B67-A523-935A9C4EA7D0}" type="pres">
      <dgm:prSet presAssocID="{42C98274-7448-43C3-A436-CECCB4C1646D}" presName="spacer" presStyleCnt="0"/>
      <dgm:spPr/>
    </dgm:pt>
    <dgm:pt modelId="{8B43962A-8D44-425C-BBE1-0FC5919A0AAA}" type="pres">
      <dgm:prSet presAssocID="{3B8ECA8E-2C86-441B-8457-998FB1AF5E4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3AF5F29-9D58-4F57-96B1-E17413441182}" type="pres">
      <dgm:prSet presAssocID="{862DF3E4-1BCD-4751-8074-4566603617C0}" presName="spacer" presStyleCnt="0"/>
      <dgm:spPr/>
    </dgm:pt>
    <dgm:pt modelId="{52F3572D-06FA-4419-8E7F-F32A87B073CE}" type="pres">
      <dgm:prSet presAssocID="{1F2036F0-A3B2-43FD-A2AF-84E1EE0111D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C50D987-39AF-4365-A17A-FA90B63875BE}" type="pres">
      <dgm:prSet presAssocID="{29E61CED-0A82-408C-977E-DEB037AF2BF1}" presName="spacer" presStyleCnt="0"/>
      <dgm:spPr/>
    </dgm:pt>
    <dgm:pt modelId="{2CA281AC-4B96-4549-A057-5C0EBE327336}" type="pres">
      <dgm:prSet presAssocID="{7370CEFD-AEFA-4D64-9B41-951992A45E4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E07B461-2846-4CDF-A0BB-E407C6E71440}" srcId="{C7C0A9BC-7B44-4E42-ABEF-75F8477F8CC5}" destId="{FF24C7F0-34FE-4CC2-AD4F-DD500ECB81A1}" srcOrd="1" destOrd="0" parTransId="{4A23880D-3555-4ED1-A95A-AB8C60EC7909}" sibTransId="{2984E76E-E7D6-4D68-A0B0-04A0811A6B51}"/>
    <dgm:cxn modelId="{9078A2FF-3746-4546-8515-7A7E36A40CD0}" type="presOf" srcId="{158E024A-6E7C-4363-A5A0-D62DF48ADC59}" destId="{109A0544-6009-4407-AC1E-4D3A706067AA}" srcOrd="0" destOrd="0" presId="urn:microsoft.com/office/officeart/2005/8/layout/vList2"/>
    <dgm:cxn modelId="{27A5C099-1191-4F99-9B57-745DC87E819F}" srcId="{C7C0A9BC-7B44-4E42-ABEF-75F8477F8CC5}" destId="{158E024A-6E7C-4363-A5A0-D62DF48ADC59}" srcOrd="3" destOrd="0" parTransId="{30285430-EB4B-4E28-94D1-3E1E5A0FED60}" sibTransId="{42C98274-7448-43C3-A436-CECCB4C1646D}"/>
    <dgm:cxn modelId="{8AF12AA9-F896-408C-8373-9FD1920A5470}" type="presOf" srcId="{7F71BDA6-AE12-4422-A6F4-BDCC780E1321}" destId="{4DFC1A81-366C-4722-8AF6-423764DAFF8F}" srcOrd="0" destOrd="0" presId="urn:microsoft.com/office/officeart/2005/8/layout/vList2"/>
    <dgm:cxn modelId="{DC286909-AB75-4E77-AD36-0903E4D9C153}" srcId="{C7C0A9BC-7B44-4E42-ABEF-75F8477F8CC5}" destId="{7370CEFD-AEFA-4D64-9B41-951992A45E45}" srcOrd="6" destOrd="0" parTransId="{5A53D344-A49D-47E6-B1EE-AE9D97AF2045}" sibTransId="{37626554-2789-4B66-A22C-4701C847CB6D}"/>
    <dgm:cxn modelId="{75150DCE-E72A-42EC-9F62-CC0E456D5D19}" srcId="{C7C0A9BC-7B44-4E42-ABEF-75F8477F8CC5}" destId="{7F71BDA6-AE12-4422-A6F4-BDCC780E1321}" srcOrd="2" destOrd="0" parTransId="{DD431507-54FB-43F7-9EE0-523FED04A5EE}" sibTransId="{70C01AC4-57E0-4B82-9685-0C7701AD9185}"/>
    <dgm:cxn modelId="{E1C96789-FE7C-459D-8693-3F3BA28B81C0}" type="presOf" srcId="{1F2036F0-A3B2-43FD-A2AF-84E1EE0111D6}" destId="{52F3572D-06FA-4419-8E7F-F32A87B073CE}" srcOrd="0" destOrd="0" presId="urn:microsoft.com/office/officeart/2005/8/layout/vList2"/>
    <dgm:cxn modelId="{8ECFB53A-C2AB-44DC-851B-9204CBC61A30}" type="presOf" srcId="{C7C0A9BC-7B44-4E42-ABEF-75F8477F8CC5}" destId="{AF6C3F7C-BFED-4C20-AA57-8EB35480AD6E}" srcOrd="0" destOrd="0" presId="urn:microsoft.com/office/officeart/2005/8/layout/vList2"/>
    <dgm:cxn modelId="{B55DCEA3-D7A9-493D-8542-617DDEE5AA96}" type="presOf" srcId="{FF24C7F0-34FE-4CC2-AD4F-DD500ECB81A1}" destId="{6215F0C5-EDF9-4D16-B282-876FBD2E1EDB}" srcOrd="0" destOrd="0" presId="urn:microsoft.com/office/officeart/2005/8/layout/vList2"/>
    <dgm:cxn modelId="{152F00C1-2A1A-4895-85D5-1B121775FF43}" type="presOf" srcId="{5D7A80B2-46C0-4AA5-AEB0-42D05E4C7578}" destId="{BC45C59C-6714-48D7-81AD-C2AE07D94E12}" srcOrd="0" destOrd="0" presId="urn:microsoft.com/office/officeart/2005/8/layout/vList2"/>
    <dgm:cxn modelId="{CC63F2BA-356A-4CA7-BF4C-1974FF0225B4}" type="presOf" srcId="{3B8ECA8E-2C86-441B-8457-998FB1AF5E48}" destId="{8B43962A-8D44-425C-BBE1-0FC5919A0AAA}" srcOrd="0" destOrd="0" presId="urn:microsoft.com/office/officeart/2005/8/layout/vList2"/>
    <dgm:cxn modelId="{B5546E24-F004-441A-963E-AD85D9BCB585}" srcId="{C7C0A9BC-7B44-4E42-ABEF-75F8477F8CC5}" destId="{5D7A80B2-46C0-4AA5-AEB0-42D05E4C7578}" srcOrd="0" destOrd="0" parTransId="{5316D2F3-6E73-4004-B8AC-DC02F716D1B9}" sibTransId="{A310D871-E78D-4BBA-A1BF-FB6D9E11B748}"/>
    <dgm:cxn modelId="{D74DE2C8-C0BA-495A-9B6B-546C209D4835}" type="presOf" srcId="{7370CEFD-AEFA-4D64-9B41-951992A45E45}" destId="{2CA281AC-4B96-4549-A057-5C0EBE327336}" srcOrd="0" destOrd="0" presId="urn:microsoft.com/office/officeart/2005/8/layout/vList2"/>
    <dgm:cxn modelId="{120E4064-E069-441D-978F-355C3A7C3C9E}" srcId="{C7C0A9BC-7B44-4E42-ABEF-75F8477F8CC5}" destId="{1F2036F0-A3B2-43FD-A2AF-84E1EE0111D6}" srcOrd="5" destOrd="0" parTransId="{6AA8DB97-3E18-49EE-AFF1-0904A8BAEA5F}" sibTransId="{29E61CED-0A82-408C-977E-DEB037AF2BF1}"/>
    <dgm:cxn modelId="{5AD3E407-86C9-4FC4-84FC-71CC3AA65751}" srcId="{C7C0A9BC-7B44-4E42-ABEF-75F8477F8CC5}" destId="{3B8ECA8E-2C86-441B-8457-998FB1AF5E48}" srcOrd="4" destOrd="0" parTransId="{BD5991D8-4FE7-47C0-9AA3-4A2CFA9C1581}" sibTransId="{862DF3E4-1BCD-4751-8074-4566603617C0}"/>
    <dgm:cxn modelId="{84B058E7-3C52-4D0F-AC14-AA335EECAEB7}" type="presParOf" srcId="{AF6C3F7C-BFED-4C20-AA57-8EB35480AD6E}" destId="{BC45C59C-6714-48D7-81AD-C2AE07D94E12}" srcOrd="0" destOrd="0" presId="urn:microsoft.com/office/officeart/2005/8/layout/vList2"/>
    <dgm:cxn modelId="{53538DEA-717E-4CB7-88D7-560F1A9DADC1}" type="presParOf" srcId="{AF6C3F7C-BFED-4C20-AA57-8EB35480AD6E}" destId="{F6B03333-6F65-4B33-94DC-B73B89DBF2E7}" srcOrd="1" destOrd="0" presId="urn:microsoft.com/office/officeart/2005/8/layout/vList2"/>
    <dgm:cxn modelId="{1E383127-53FF-4D05-B085-BCB1AC65DD7C}" type="presParOf" srcId="{AF6C3F7C-BFED-4C20-AA57-8EB35480AD6E}" destId="{6215F0C5-EDF9-4D16-B282-876FBD2E1EDB}" srcOrd="2" destOrd="0" presId="urn:microsoft.com/office/officeart/2005/8/layout/vList2"/>
    <dgm:cxn modelId="{36EB0BAD-F688-4181-96A0-0029E632736C}" type="presParOf" srcId="{AF6C3F7C-BFED-4C20-AA57-8EB35480AD6E}" destId="{0135D425-DFB6-44CA-B9F7-30E9CD139D67}" srcOrd="3" destOrd="0" presId="urn:microsoft.com/office/officeart/2005/8/layout/vList2"/>
    <dgm:cxn modelId="{F309F6E6-46F2-4BDF-80AE-00642DC028F8}" type="presParOf" srcId="{AF6C3F7C-BFED-4C20-AA57-8EB35480AD6E}" destId="{4DFC1A81-366C-4722-8AF6-423764DAFF8F}" srcOrd="4" destOrd="0" presId="urn:microsoft.com/office/officeart/2005/8/layout/vList2"/>
    <dgm:cxn modelId="{2F75A7D8-E294-476B-9318-B9500D041D60}" type="presParOf" srcId="{AF6C3F7C-BFED-4C20-AA57-8EB35480AD6E}" destId="{ABE7A712-E3AB-4A0F-89BF-B0CF43EC011C}" srcOrd="5" destOrd="0" presId="urn:microsoft.com/office/officeart/2005/8/layout/vList2"/>
    <dgm:cxn modelId="{D06301A9-0B8D-4F38-8D62-B0A28F7C0512}" type="presParOf" srcId="{AF6C3F7C-BFED-4C20-AA57-8EB35480AD6E}" destId="{109A0544-6009-4407-AC1E-4D3A706067AA}" srcOrd="6" destOrd="0" presId="urn:microsoft.com/office/officeart/2005/8/layout/vList2"/>
    <dgm:cxn modelId="{BD4677A7-5E35-40AF-8155-AE7E8E8B27FE}" type="presParOf" srcId="{AF6C3F7C-BFED-4C20-AA57-8EB35480AD6E}" destId="{5537E208-5984-4B67-A523-935A9C4EA7D0}" srcOrd="7" destOrd="0" presId="urn:microsoft.com/office/officeart/2005/8/layout/vList2"/>
    <dgm:cxn modelId="{349C4287-2566-4AFF-B687-57B8DF1294EF}" type="presParOf" srcId="{AF6C3F7C-BFED-4C20-AA57-8EB35480AD6E}" destId="{8B43962A-8D44-425C-BBE1-0FC5919A0AAA}" srcOrd="8" destOrd="0" presId="urn:microsoft.com/office/officeart/2005/8/layout/vList2"/>
    <dgm:cxn modelId="{D06D439E-DF26-4E95-A1AB-373B3D629BCB}" type="presParOf" srcId="{AF6C3F7C-BFED-4C20-AA57-8EB35480AD6E}" destId="{73AF5F29-9D58-4F57-96B1-E17413441182}" srcOrd="9" destOrd="0" presId="urn:microsoft.com/office/officeart/2005/8/layout/vList2"/>
    <dgm:cxn modelId="{CB9F04AC-4BAC-4D25-BE73-09C15D9DB958}" type="presParOf" srcId="{AF6C3F7C-BFED-4C20-AA57-8EB35480AD6E}" destId="{52F3572D-06FA-4419-8E7F-F32A87B073CE}" srcOrd="10" destOrd="0" presId="urn:microsoft.com/office/officeart/2005/8/layout/vList2"/>
    <dgm:cxn modelId="{A79457A4-7F29-4D9F-9705-DAD9C248ED57}" type="presParOf" srcId="{AF6C3F7C-BFED-4C20-AA57-8EB35480AD6E}" destId="{0C50D987-39AF-4365-A17A-FA90B63875BE}" srcOrd="11" destOrd="0" presId="urn:microsoft.com/office/officeart/2005/8/layout/vList2"/>
    <dgm:cxn modelId="{33D093E2-AC38-45AB-BDF5-C0214CED05EB}" type="presParOf" srcId="{AF6C3F7C-BFED-4C20-AA57-8EB35480AD6E}" destId="{2CA281AC-4B96-4549-A057-5C0EBE32733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F3E9DC-662B-4B76-9403-D841C9FD98B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A210A73-E89E-4BC9-8D1F-B607A10A09E2}">
      <dgm:prSet/>
      <dgm:spPr/>
      <dgm:t>
        <a:bodyPr/>
        <a:lstStyle/>
        <a:p>
          <a:pPr algn="ctr" rtl="0"/>
          <a:r>
            <a:rPr lang="nl-NL" smtClean="0"/>
            <a:t>Bloedarmoede</a:t>
          </a:r>
          <a:endParaRPr lang="nl-NL"/>
        </a:p>
      </dgm:t>
    </dgm:pt>
    <dgm:pt modelId="{DEA62785-3DE5-4C98-B14C-0496B1518BDB}" type="parTrans" cxnId="{8F2E0C15-BE39-4D29-AAF4-7690D13DD73A}">
      <dgm:prSet/>
      <dgm:spPr/>
      <dgm:t>
        <a:bodyPr/>
        <a:lstStyle/>
        <a:p>
          <a:endParaRPr lang="nl-NL"/>
        </a:p>
      </dgm:t>
    </dgm:pt>
    <dgm:pt modelId="{B3A95255-CBE1-42FB-82E9-66A9EDDE83B8}" type="sibTrans" cxnId="{8F2E0C15-BE39-4D29-AAF4-7690D13DD73A}">
      <dgm:prSet/>
      <dgm:spPr/>
      <dgm:t>
        <a:bodyPr/>
        <a:lstStyle/>
        <a:p>
          <a:endParaRPr lang="nl-NL"/>
        </a:p>
      </dgm:t>
    </dgm:pt>
    <dgm:pt modelId="{976CEBB9-BFBB-4370-891D-0A58990D2FE6}" type="pres">
      <dgm:prSet presAssocID="{0EF3E9DC-662B-4B76-9403-D841C9FD98B2}" presName="linear" presStyleCnt="0">
        <dgm:presLayoutVars>
          <dgm:animLvl val="lvl"/>
          <dgm:resizeHandles val="exact"/>
        </dgm:presLayoutVars>
      </dgm:prSet>
      <dgm:spPr/>
    </dgm:pt>
    <dgm:pt modelId="{4F3A72F7-6468-4FB0-9772-83C42336F948}" type="pres">
      <dgm:prSet presAssocID="{9A210A73-E89E-4BC9-8D1F-B607A10A09E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CE4BE49-0B12-403B-B7C6-76081A78A8AA}" type="presOf" srcId="{9A210A73-E89E-4BC9-8D1F-B607A10A09E2}" destId="{4F3A72F7-6468-4FB0-9772-83C42336F948}" srcOrd="0" destOrd="0" presId="urn:microsoft.com/office/officeart/2005/8/layout/vList2"/>
    <dgm:cxn modelId="{8F2E0C15-BE39-4D29-AAF4-7690D13DD73A}" srcId="{0EF3E9DC-662B-4B76-9403-D841C9FD98B2}" destId="{9A210A73-E89E-4BC9-8D1F-B607A10A09E2}" srcOrd="0" destOrd="0" parTransId="{DEA62785-3DE5-4C98-B14C-0496B1518BDB}" sibTransId="{B3A95255-CBE1-42FB-82E9-66A9EDDE83B8}"/>
    <dgm:cxn modelId="{F3693617-C81F-4F7F-A989-58207872C368}" type="presOf" srcId="{0EF3E9DC-662B-4B76-9403-D841C9FD98B2}" destId="{976CEBB9-BFBB-4370-891D-0A58990D2FE6}" srcOrd="0" destOrd="0" presId="urn:microsoft.com/office/officeart/2005/8/layout/vList2"/>
    <dgm:cxn modelId="{BB7B4EE8-AB8A-4D92-9650-E89551FB3B46}" type="presParOf" srcId="{976CEBB9-BFBB-4370-891D-0A58990D2FE6}" destId="{4F3A72F7-6468-4FB0-9772-83C42336F9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8B2A86-C56C-47A6-B6C6-DA9B0949C51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E0908652-E65D-42EA-9911-4A24AEAE2634}">
      <dgm:prSet/>
      <dgm:spPr/>
      <dgm:t>
        <a:bodyPr/>
        <a:lstStyle/>
        <a:p>
          <a:pPr algn="ctr" rtl="0"/>
          <a:r>
            <a:rPr lang="nl-NL" smtClean="0"/>
            <a:t>Aantal rode bloedcellen te laag</a:t>
          </a:r>
          <a:endParaRPr lang="nl-NL"/>
        </a:p>
      </dgm:t>
    </dgm:pt>
    <dgm:pt modelId="{DAB87515-1008-4977-A47A-55287EB9638E}" type="parTrans" cxnId="{6DE7293D-12D3-4113-B50B-3715B2E325DE}">
      <dgm:prSet/>
      <dgm:spPr/>
      <dgm:t>
        <a:bodyPr/>
        <a:lstStyle/>
        <a:p>
          <a:pPr algn="ctr"/>
          <a:endParaRPr lang="nl-NL"/>
        </a:p>
      </dgm:t>
    </dgm:pt>
    <dgm:pt modelId="{3ADDF57F-C6BB-4E22-8C96-C59E0AB050E0}" type="sibTrans" cxnId="{6DE7293D-12D3-4113-B50B-3715B2E325DE}">
      <dgm:prSet/>
      <dgm:spPr/>
      <dgm:t>
        <a:bodyPr/>
        <a:lstStyle/>
        <a:p>
          <a:pPr algn="ctr"/>
          <a:endParaRPr lang="nl-NL"/>
        </a:p>
      </dgm:t>
    </dgm:pt>
    <dgm:pt modelId="{ADA7FEE2-F3AE-44AC-8E39-8AB444200DB8}">
      <dgm:prSet/>
      <dgm:spPr/>
      <dgm:t>
        <a:bodyPr/>
        <a:lstStyle/>
        <a:p>
          <a:pPr algn="ctr" rtl="0"/>
          <a:r>
            <a:rPr lang="nl-NL" smtClean="0"/>
            <a:t>Te weinig ijzer?</a:t>
          </a:r>
          <a:endParaRPr lang="nl-NL"/>
        </a:p>
      </dgm:t>
    </dgm:pt>
    <dgm:pt modelId="{12E9B4E6-0D46-4CF4-9A79-0C29195F10BC}" type="parTrans" cxnId="{5E5666D5-66C2-43C4-84CC-5E1246187D0C}">
      <dgm:prSet/>
      <dgm:spPr/>
      <dgm:t>
        <a:bodyPr/>
        <a:lstStyle/>
        <a:p>
          <a:pPr algn="ctr"/>
          <a:endParaRPr lang="nl-NL"/>
        </a:p>
      </dgm:t>
    </dgm:pt>
    <dgm:pt modelId="{4B7F5332-E11C-4D97-977B-40AD57F88464}" type="sibTrans" cxnId="{5E5666D5-66C2-43C4-84CC-5E1246187D0C}">
      <dgm:prSet/>
      <dgm:spPr/>
      <dgm:t>
        <a:bodyPr/>
        <a:lstStyle/>
        <a:p>
          <a:pPr algn="ctr"/>
          <a:endParaRPr lang="nl-NL"/>
        </a:p>
      </dgm:t>
    </dgm:pt>
    <dgm:pt modelId="{713AE5F5-214F-48C5-985D-3DC5D639B9B1}">
      <dgm:prSet/>
      <dgm:spPr/>
      <dgm:t>
        <a:bodyPr/>
        <a:lstStyle/>
        <a:p>
          <a:pPr algn="ctr" rtl="0"/>
          <a:r>
            <a:rPr lang="nl-NL" smtClean="0"/>
            <a:t>Symptomen:</a:t>
          </a:r>
          <a:endParaRPr lang="nl-NL"/>
        </a:p>
      </dgm:t>
    </dgm:pt>
    <dgm:pt modelId="{C0D78D4F-0550-4957-89F8-56206E1EEF4E}" type="parTrans" cxnId="{91183D30-B8F2-4747-B239-DB154B4F026D}">
      <dgm:prSet/>
      <dgm:spPr/>
      <dgm:t>
        <a:bodyPr/>
        <a:lstStyle/>
        <a:p>
          <a:pPr algn="ctr"/>
          <a:endParaRPr lang="nl-NL"/>
        </a:p>
      </dgm:t>
    </dgm:pt>
    <dgm:pt modelId="{34C5E72C-35D8-4694-99F7-3008D2D220CA}" type="sibTrans" cxnId="{91183D30-B8F2-4747-B239-DB154B4F026D}">
      <dgm:prSet/>
      <dgm:spPr/>
      <dgm:t>
        <a:bodyPr/>
        <a:lstStyle/>
        <a:p>
          <a:pPr algn="ctr"/>
          <a:endParaRPr lang="nl-NL"/>
        </a:p>
      </dgm:t>
    </dgm:pt>
    <dgm:pt modelId="{20FCB8EC-51E0-49BF-BF63-53D506C96FB8}">
      <dgm:prSet/>
      <dgm:spPr/>
      <dgm:t>
        <a:bodyPr/>
        <a:lstStyle/>
        <a:p>
          <a:pPr algn="ctr" rtl="0"/>
          <a:r>
            <a:rPr lang="nl-NL" smtClean="0"/>
            <a:t>Moe, zwak, hoofdpijn, kortademig</a:t>
          </a:r>
          <a:endParaRPr lang="nl-NL"/>
        </a:p>
      </dgm:t>
    </dgm:pt>
    <dgm:pt modelId="{A9DEC0AB-2AC9-4316-9D98-79FD78727600}" type="parTrans" cxnId="{42F47A04-C579-4677-BCB0-6BCA89F07875}">
      <dgm:prSet/>
      <dgm:spPr/>
      <dgm:t>
        <a:bodyPr/>
        <a:lstStyle/>
        <a:p>
          <a:pPr algn="ctr"/>
          <a:endParaRPr lang="nl-NL"/>
        </a:p>
      </dgm:t>
    </dgm:pt>
    <dgm:pt modelId="{3C84B170-A714-4F85-A75D-B0FC73FCE2AC}" type="sibTrans" cxnId="{42F47A04-C579-4677-BCB0-6BCA89F07875}">
      <dgm:prSet/>
      <dgm:spPr/>
      <dgm:t>
        <a:bodyPr/>
        <a:lstStyle/>
        <a:p>
          <a:pPr algn="ctr"/>
          <a:endParaRPr lang="nl-NL"/>
        </a:p>
      </dgm:t>
    </dgm:pt>
    <dgm:pt modelId="{8A394896-C3E9-4441-AADC-A63A31A46F4D}">
      <dgm:prSet/>
      <dgm:spPr/>
      <dgm:t>
        <a:bodyPr/>
        <a:lstStyle/>
        <a:p>
          <a:pPr algn="ctr" rtl="0"/>
          <a:r>
            <a:rPr lang="nl-NL" smtClean="0"/>
            <a:t>Genezing:</a:t>
          </a:r>
          <a:endParaRPr lang="nl-NL"/>
        </a:p>
      </dgm:t>
    </dgm:pt>
    <dgm:pt modelId="{7B4ABC93-B650-4303-968A-D5E8AC6515D8}" type="parTrans" cxnId="{C89770A6-BD64-4E8D-A79D-939AC9734EC2}">
      <dgm:prSet/>
      <dgm:spPr/>
      <dgm:t>
        <a:bodyPr/>
        <a:lstStyle/>
        <a:p>
          <a:pPr algn="ctr"/>
          <a:endParaRPr lang="nl-NL"/>
        </a:p>
      </dgm:t>
    </dgm:pt>
    <dgm:pt modelId="{971E4033-F0EA-4CAD-9067-0CB1121558C1}" type="sibTrans" cxnId="{C89770A6-BD64-4E8D-A79D-939AC9734EC2}">
      <dgm:prSet/>
      <dgm:spPr/>
      <dgm:t>
        <a:bodyPr/>
        <a:lstStyle/>
        <a:p>
          <a:pPr algn="ctr"/>
          <a:endParaRPr lang="nl-NL"/>
        </a:p>
      </dgm:t>
    </dgm:pt>
    <dgm:pt modelId="{638C8DCF-87A3-40C5-B047-589282BC56AF}">
      <dgm:prSet/>
      <dgm:spPr/>
      <dgm:t>
        <a:bodyPr/>
        <a:lstStyle/>
        <a:p>
          <a:pPr algn="ctr" rtl="0"/>
          <a:r>
            <a:rPr lang="nl-NL" smtClean="0"/>
            <a:t>Transfusie – ijzerpillen </a:t>
          </a:r>
          <a:endParaRPr lang="nl-NL"/>
        </a:p>
      </dgm:t>
    </dgm:pt>
    <dgm:pt modelId="{2BD2173D-162D-4F2D-9337-6936471D6561}" type="parTrans" cxnId="{3DF7DA6C-4F90-4BF9-A0F4-79F5ED687056}">
      <dgm:prSet/>
      <dgm:spPr/>
      <dgm:t>
        <a:bodyPr/>
        <a:lstStyle/>
        <a:p>
          <a:pPr algn="ctr"/>
          <a:endParaRPr lang="nl-NL"/>
        </a:p>
      </dgm:t>
    </dgm:pt>
    <dgm:pt modelId="{1D04B6A4-F3D9-4146-92E0-3A435F1D91D7}" type="sibTrans" cxnId="{3DF7DA6C-4F90-4BF9-A0F4-79F5ED687056}">
      <dgm:prSet/>
      <dgm:spPr/>
      <dgm:t>
        <a:bodyPr/>
        <a:lstStyle/>
        <a:p>
          <a:pPr algn="ctr"/>
          <a:endParaRPr lang="nl-NL"/>
        </a:p>
      </dgm:t>
    </dgm:pt>
    <dgm:pt modelId="{CBF79447-B4F8-472A-804D-8F33FDF8D72D}">
      <dgm:prSet/>
      <dgm:spPr/>
      <dgm:t>
        <a:bodyPr/>
        <a:lstStyle/>
        <a:p>
          <a:pPr algn="ctr" rtl="0"/>
          <a:r>
            <a:rPr lang="nl-NL" smtClean="0"/>
            <a:t>Ook voedingsmiddelen met ijzer</a:t>
          </a:r>
          <a:endParaRPr lang="nl-NL"/>
        </a:p>
      </dgm:t>
    </dgm:pt>
    <dgm:pt modelId="{FFDC5578-17C6-4A81-9B47-B4CA435736A6}" type="parTrans" cxnId="{EC6C76D7-87CC-4356-9A45-7A9548EA681A}">
      <dgm:prSet/>
      <dgm:spPr/>
      <dgm:t>
        <a:bodyPr/>
        <a:lstStyle/>
        <a:p>
          <a:pPr algn="ctr"/>
          <a:endParaRPr lang="nl-NL"/>
        </a:p>
      </dgm:t>
    </dgm:pt>
    <dgm:pt modelId="{79CF0071-BD9D-4A0A-ABEF-BB45C9B7986D}" type="sibTrans" cxnId="{EC6C76D7-87CC-4356-9A45-7A9548EA681A}">
      <dgm:prSet/>
      <dgm:spPr/>
      <dgm:t>
        <a:bodyPr/>
        <a:lstStyle/>
        <a:p>
          <a:pPr algn="ctr"/>
          <a:endParaRPr lang="nl-NL"/>
        </a:p>
      </dgm:t>
    </dgm:pt>
    <dgm:pt modelId="{2B8DF434-3B80-43F3-AC9E-AC9BB26953FF}" type="pres">
      <dgm:prSet presAssocID="{608B2A86-C56C-47A6-B6C6-DA9B0949C511}" presName="linear" presStyleCnt="0">
        <dgm:presLayoutVars>
          <dgm:animLvl val="lvl"/>
          <dgm:resizeHandles val="exact"/>
        </dgm:presLayoutVars>
      </dgm:prSet>
      <dgm:spPr/>
    </dgm:pt>
    <dgm:pt modelId="{A6288713-FD53-40F3-9F17-98BDFC79AF31}" type="pres">
      <dgm:prSet presAssocID="{E0908652-E65D-42EA-9911-4A24AEAE263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68A98E2-85E8-4E6D-AC10-7D1D5885102F}" type="pres">
      <dgm:prSet presAssocID="{3ADDF57F-C6BB-4E22-8C96-C59E0AB050E0}" presName="spacer" presStyleCnt="0"/>
      <dgm:spPr/>
    </dgm:pt>
    <dgm:pt modelId="{1B29E35B-16A4-4152-AAFD-45621775AE13}" type="pres">
      <dgm:prSet presAssocID="{ADA7FEE2-F3AE-44AC-8E39-8AB444200DB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E00201B-2F45-4FB5-BCD7-9F290E2F8D5D}" type="pres">
      <dgm:prSet presAssocID="{4B7F5332-E11C-4D97-977B-40AD57F88464}" presName="spacer" presStyleCnt="0"/>
      <dgm:spPr/>
    </dgm:pt>
    <dgm:pt modelId="{E945ACF3-6AE7-46ED-BB19-522FFA7402EA}" type="pres">
      <dgm:prSet presAssocID="{713AE5F5-214F-48C5-985D-3DC5D639B9B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E7ED292-03C9-4578-9ED8-D41360D52879}" type="pres">
      <dgm:prSet presAssocID="{34C5E72C-35D8-4694-99F7-3008D2D220CA}" presName="spacer" presStyleCnt="0"/>
      <dgm:spPr/>
    </dgm:pt>
    <dgm:pt modelId="{0F094C10-4808-41A4-AB6E-ED55BB30F5AD}" type="pres">
      <dgm:prSet presAssocID="{20FCB8EC-51E0-49BF-BF63-53D506C96FB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F89CDA2-88C3-48F6-BF87-CD4BDE18F701}" type="pres">
      <dgm:prSet presAssocID="{3C84B170-A714-4F85-A75D-B0FC73FCE2AC}" presName="spacer" presStyleCnt="0"/>
      <dgm:spPr/>
    </dgm:pt>
    <dgm:pt modelId="{70676957-8BAB-4E44-A833-240773372CD2}" type="pres">
      <dgm:prSet presAssocID="{8A394896-C3E9-4441-AADC-A63A31A46F4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D6B07B5-C992-48FF-B54F-34A1C8360EE2}" type="pres">
      <dgm:prSet presAssocID="{971E4033-F0EA-4CAD-9067-0CB1121558C1}" presName="spacer" presStyleCnt="0"/>
      <dgm:spPr/>
    </dgm:pt>
    <dgm:pt modelId="{4F4CDAAD-AC1F-4E6B-AC66-64F5EBD15BC9}" type="pres">
      <dgm:prSet presAssocID="{638C8DCF-87A3-40C5-B047-589282BC56A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727E87-1268-47C9-B4B5-7465DE3E7FE7}" type="pres">
      <dgm:prSet presAssocID="{1D04B6A4-F3D9-4146-92E0-3A435F1D91D7}" presName="spacer" presStyleCnt="0"/>
      <dgm:spPr/>
    </dgm:pt>
    <dgm:pt modelId="{43EAE7E2-494A-45B5-9939-3BDBC544F86F}" type="pres">
      <dgm:prSet presAssocID="{CBF79447-B4F8-472A-804D-8F33FDF8D72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A83F5DA-A626-43D2-8674-178F1BE22CE0}" type="presOf" srcId="{713AE5F5-214F-48C5-985D-3DC5D639B9B1}" destId="{E945ACF3-6AE7-46ED-BB19-522FFA7402EA}" srcOrd="0" destOrd="0" presId="urn:microsoft.com/office/officeart/2005/8/layout/vList2"/>
    <dgm:cxn modelId="{3DF7DA6C-4F90-4BF9-A0F4-79F5ED687056}" srcId="{608B2A86-C56C-47A6-B6C6-DA9B0949C511}" destId="{638C8DCF-87A3-40C5-B047-589282BC56AF}" srcOrd="5" destOrd="0" parTransId="{2BD2173D-162D-4F2D-9337-6936471D6561}" sibTransId="{1D04B6A4-F3D9-4146-92E0-3A435F1D91D7}"/>
    <dgm:cxn modelId="{20798D0F-B092-43F5-ADA7-31C959A2CD33}" type="presOf" srcId="{608B2A86-C56C-47A6-B6C6-DA9B0949C511}" destId="{2B8DF434-3B80-43F3-AC9E-AC9BB26953FF}" srcOrd="0" destOrd="0" presId="urn:microsoft.com/office/officeart/2005/8/layout/vList2"/>
    <dgm:cxn modelId="{02D6E15A-F169-4A43-AD97-FA0B3736AA55}" type="presOf" srcId="{E0908652-E65D-42EA-9911-4A24AEAE2634}" destId="{A6288713-FD53-40F3-9F17-98BDFC79AF31}" srcOrd="0" destOrd="0" presId="urn:microsoft.com/office/officeart/2005/8/layout/vList2"/>
    <dgm:cxn modelId="{BD21AA09-BE9B-49CA-B1C5-CD80536FB049}" type="presOf" srcId="{ADA7FEE2-F3AE-44AC-8E39-8AB444200DB8}" destId="{1B29E35B-16A4-4152-AAFD-45621775AE13}" srcOrd="0" destOrd="0" presId="urn:microsoft.com/office/officeart/2005/8/layout/vList2"/>
    <dgm:cxn modelId="{773E19FD-6B2D-490F-AFE5-A07FFFED9F43}" type="presOf" srcId="{638C8DCF-87A3-40C5-B047-589282BC56AF}" destId="{4F4CDAAD-AC1F-4E6B-AC66-64F5EBD15BC9}" srcOrd="0" destOrd="0" presId="urn:microsoft.com/office/officeart/2005/8/layout/vList2"/>
    <dgm:cxn modelId="{C89770A6-BD64-4E8D-A79D-939AC9734EC2}" srcId="{608B2A86-C56C-47A6-B6C6-DA9B0949C511}" destId="{8A394896-C3E9-4441-AADC-A63A31A46F4D}" srcOrd="4" destOrd="0" parTransId="{7B4ABC93-B650-4303-968A-D5E8AC6515D8}" sibTransId="{971E4033-F0EA-4CAD-9067-0CB1121558C1}"/>
    <dgm:cxn modelId="{91183D30-B8F2-4747-B239-DB154B4F026D}" srcId="{608B2A86-C56C-47A6-B6C6-DA9B0949C511}" destId="{713AE5F5-214F-48C5-985D-3DC5D639B9B1}" srcOrd="2" destOrd="0" parTransId="{C0D78D4F-0550-4957-89F8-56206E1EEF4E}" sibTransId="{34C5E72C-35D8-4694-99F7-3008D2D220CA}"/>
    <dgm:cxn modelId="{2E98A3F2-41B7-4A0F-A77A-7BB73625F9FB}" type="presOf" srcId="{20FCB8EC-51E0-49BF-BF63-53D506C96FB8}" destId="{0F094C10-4808-41A4-AB6E-ED55BB30F5AD}" srcOrd="0" destOrd="0" presId="urn:microsoft.com/office/officeart/2005/8/layout/vList2"/>
    <dgm:cxn modelId="{EC6C76D7-87CC-4356-9A45-7A9548EA681A}" srcId="{608B2A86-C56C-47A6-B6C6-DA9B0949C511}" destId="{CBF79447-B4F8-472A-804D-8F33FDF8D72D}" srcOrd="6" destOrd="0" parTransId="{FFDC5578-17C6-4A81-9B47-B4CA435736A6}" sibTransId="{79CF0071-BD9D-4A0A-ABEF-BB45C9B7986D}"/>
    <dgm:cxn modelId="{4D82567E-5C8E-439E-86F4-4A3963DE2424}" type="presOf" srcId="{8A394896-C3E9-4441-AADC-A63A31A46F4D}" destId="{70676957-8BAB-4E44-A833-240773372CD2}" srcOrd="0" destOrd="0" presId="urn:microsoft.com/office/officeart/2005/8/layout/vList2"/>
    <dgm:cxn modelId="{6DE7293D-12D3-4113-B50B-3715B2E325DE}" srcId="{608B2A86-C56C-47A6-B6C6-DA9B0949C511}" destId="{E0908652-E65D-42EA-9911-4A24AEAE2634}" srcOrd="0" destOrd="0" parTransId="{DAB87515-1008-4977-A47A-55287EB9638E}" sibTransId="{3ADDF57F-C6BB-4E22-8C96-C59E0AB050E0}"/>
    <dgm:cxn modelId="{5E5666D5-66C2-43C4-84CC-5E1246187D0C}" srcId="{608B2A86-C56C-47A6-B6C6-DA9B0949C511}" destId="{ADA7FEE2-F3AE-44AC-8E39-8AB444200DB8}" srcOrd="1" destOrd="0" parTransId="{12E9B4E6-0D46-4CF4-9A79-0C29195F10BC}" sibTransId="{4B7F5332-E11C-4D97-977B-40AD57F88464}"/>
    <dgm:cxn modelId="{42F47A04-C579-4677-BCB0-6BCA89F07875}" srcId="{608B2A86-C56C-47A6-B6C6-DA9B0949C511}" destId="{20FCB8EC-51E0-49BF-BF63-53D506C96FB8}" srcOrd="3" destOrd="0" parTransId="{A9DEC0AB-2AC9-4316-9D98-79FD78727600}" sibTransId="{3C84B170-A714-4F85-A75D-B0FC73FCE2AC}"/>
    <dgm:cxn modelId="{B704AAEC-1BA2-4888-A3EF-C03140938F20}" type="presOf" srcId="{CBF79447-B4F8-472A-804D-8F33FDF8D72D}" destId="{43EAE7E2-494A-45B5-9939-3BDBC544F86F}" srcOrd="0" destOrd="0" presId="urn:microsoft.com/office/officeart/2005/8/layout/vList2"/>
    <dgm:cxn modelId="{40D1110F-9130-47DC-88FA-FAD54C039B50}" type="presParOf" srcId="{2B8DF434-3B80-43F3-AC9E-AC9BB26953FF}" destId="{A6288713-FD53-40F3-9F17-98BDFC79AF31}" srcOrd="0" destOrd="0" presId="urn:microsoft.com/office/officeart/2005/8/layout/vList2"/>
    <dgm:cxn modelId="{86B6D70C-5667-4809-A864-36AD474E4999}" type="presParOf" srcId="{2B8DF434-3B80-43F3-AC9E-AC9BB26953FF}" destId="{868A98E2-85E8-4E6D-AC10-7D1D5885102F}" srcOrd="1" destOrd="0" presId="urn:microsoft.com/office/officeart/2005/8/layout/vList2"/>
    <dgm:cxn modelId="{3688F725-B226-47BA-BB26-114E660585C1}" type="presParOf" srcId="{2B8DF434-3B80-43F3-AC9E-AC9BB26953FF}" destId="{1B29E35B-16A4-4152-AAFD-45621775AE13}" srcOrd="2" destOrd="0" presId="urn:microsoft.com/office/officeart/2005/8/layout/vList2"/>
    <dgm:cxn modelId="{6F54BD40-D67E-4ABA-AB6C-813714B4F763}" type="presParOf" srcId="{2B8DF434-3B80-43F3-AC9E-AC9BB26953FF}" destId="{4E00201B-2F45-4FB5-BCD7-9F290E2F8D5D}" srcOrd="3" destOrd="0" presId="urn:microsoft.com/office/officeart/2005/8/layout/vList2"/>
    <dgm:cxn modelId="{E4D6EED2-CD18-4B2F-860D-AB3A461B6961}" type="presParOf" srcId="{2B8DF434-3B80-43F3-AC9E-AC9BB26953FF}" destId="{E945ACF3-6AE7-46ED-BB19-522FFA7402EA}" srcOrd="4" destOrd="0" presId="urn:microsoft.com/office/officeart/2005/8/layout/vList2"/>
    <dgm:cxn modelId="{B57694FF-FC9A-4877-AA44-185D52EA722D}" type="presParOf" srcId="{2B8DF434-3B80-43F3-AC9E-AC9BB26953FF}" destId="{0E7ED292-03C9-4578-9ED8-D41360D52879}" srcOrd="5" destOrd="0" presId="urn:microsoft.com/office/officeart/2005/8/layout/vList2"/>
    <dgm:cxn modelId="{F363D749-7C37-41E9-AAE3-78841E36C428}" type="presParOf" srcId="{2B8DF434-3B80-43F3-AC9E-AC9BB26953FF}" destId="{0F094C10-4808-41A4-AB6E-ED55BB30F5AD}" srcOrd="6" destOrd="0" presId="urn:microsoft.com/office/officeart/2005/8/layout/vList2"/>
    <dgm:cxn modelId="{A16B5C3B-C4FE-4FEE-A01F-05877A4C6DB2}" type="presParOf" srcId="{2B8DF434-3B80-43F3-AC9E-AC9BB26953FF}" destId="{CF89CDA2-88C3-48F6-BF87-CD4BDE18F701}" srcOrd="7" destOrd="0" presId="urn:microsoft.com/office/officeart/2005/8/layout/vList2"/>
    <dgm:cxn modelId="{310A0545-E9B6-42F5-8287-F79F812603CD}" type="presParOf" srcId="{2B8DF434-3B80-43F3-AC9E-AC9BB26953FF}" destId="{70676957-8BAB-4E44-A833-240773372CD2}" srcOrd="8" destOrd="0" presId="urn:microsoft.com/office/officeart/2005/8/layout/vList2"/>
    <dgm:cxn modelId="{978D764B-A429-4912-9082-98555ACD6668}" type="presParOf" srcId="{2B8DF434-3B80-43F3-AC9E-AC9BB26953FF}" destId="{ED6B07B5-C992-48FF-B54F-34A1C8360EE2}" srcOrd="9" destOrd="0" presId="urn:microsoft.com/office/officeart/2005/8/layout/vList2"/>
    <dgm:cxn modelId="{144B19BF-6BDE-4F44-9FB5-B5F335754A05}" type="presParOf" srcId="{2B8DF434-3B80-43F3-AC9E-AC9BB26953FF}" destId="{4F4CDAAD-AC1F-4E6B-AC66-64F5EBD15BC9}" srcOrd="10" destOrd="0" presId="urn:microsoft.com/office/officeart/2005/8/layout/vList2"/>
    <dgm:cxn modelId="{9C42FDFA-F7E4-4333-9858-22F75ACABA6F}" type="presParOf" srcId="{2B8DF434-3B80-43F3-AC9E-AC9BB26953FF}" destId="{F5727E87-1268-47C9-B4B5-7465DE3E7FE7}" srcOrd="11" destOrd="0" presId="urn:microsoft.com/office/officeart/2005/8/layout/vList2"/>
    <dgm:cxn modelId="{1605E974-1FEA-48BE-920F-822D5666E396}" type="presParOf" srcId="{2B8DF434-3B80-43F3-AC9E-AC9BB26953FF}" destId="{43EAE7E2-494A-45B5-9939-3BDBC544F86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59FCBA-0215-404B-8D52-486B59480BA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717AEB6-7DDF-4E06-A8D1-7FD82E0F603A}">
      <dgm:prSet/>
      <dgm:spPr/>
      <dgm:t>
        <a:bodyPr/>
        <a:lstStyle/>
        <a:p>
          <a:pPr algn="ctr" rtl="0"/>
          <a:r>
            <a:rPr lang="nl-NL" smtClean="0"/>
            <a:t>Bloedplaatjes</a:t>
          </a:r>
          <a:endParaRPr lang="nl-NL"/>
        </a:p>
      </dgm:t>
    </dgm:pt>
    <dgm:pt modelId="{3C3744AA-3488-4457-8F7E-8A77BB493E54}" type="parTrans" cxnId="{44A0535A-E817-4A31-9F8C-81B79FCC9C58}">
      <dgm:prSet/>
      <dgm:spPr/>
      <dgm:t>
        <a:bodyPr/>
        <a:lstStyle/>
        <a:p>
          <a:endParaRPr lang="nl-NL"/>
        </a:p>
      </dgm:t>
    </dgm:pt>
    <dgm:pt modelId="{C181D9C9-C973-4B99-B46D-3F5F056DC938}" type="sibTrans" cxnId="{44A0535A-E817-4A31-9F8C-81B79FCC9C58}">
      <dgm:prSet/>
      <dgm:spPr/>
      <dgm:t>
        <a:bodyPr/>
        <a:lstStyle/>
        <a:p>
          <a:endParaRPr lang="nl-NL"/>
        </a:p>
      </dgm:t>
    </dgm:pt>
    <dgm:pt modelId="{3C0C6D58-4319-4594-9F09-119F8470F80D}" type="pres">
      <dgm:prSet presAssocID="{CC59FCBA-0215-404B-8D52-486B59480BAC}" presName="linear" presStyleCnt="0">
        <dgm:presLayoutVars>
          <dgm:animLvl val="lvl"/>
          <dgm:resizeHandles val="exact"/>
        </dgm:presLayoutVars>
      </dgm:prSet>
      <dgm:spPr/>
    </dgm:pt>
    <dgm:pt modelId="{9DE6F253-BB12-4F19-B525-BB8D3BB39C4F}" type="pres">
      <dgm:prSet presAssocID="{F717AEB6-7DDF-4E06-A8D1-7FD82E0F603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6494F6-B260-431B-AB9D-9A576A3CC642}" type="presOf" srcId="{F717AEB6-7DDF-4E06-A8D1-7FD82E0F603A}" destId="{9DE6F253-BB12-4F19-B525-BB8D3BB39C4F}" srcOrd="0" destOrd="0" presId="urn:microsoft.com/office/officeart/2005/8/layout/vList2"/>
    <dgm:cxn modelId="{28A383B9-5A5A-4333-BF54-2695C84F21F9}" type="presOf" srcId="{CC59FCBA-0215-404B-8D52-486B59480BAC}" destId="{3C0C6D58-4319-4594-9F09-119F8470F80D}" srcOrd="0" destOrd="0" presId="urn:microsoft.com/office/officeart/2005/8/layout/vList2"/>
    <dgm:cxn modelId="{44A0535A-E817-4A31-9F8C-81B79FCC9C58}" srcId="{CC59FCBA-0215-404B-8D52-486B59480BAC}" destId="{F717AEB6-7DDF-4E06-A8D1-7FD82E0F603A}" srcOrd="0" destOrd="0" parTransId="{3C3744AA-3488-4457-8F7E-8A77BB493E54}" sibTransId="{C181D9C9-C973-4B99-B46D-3F5F056DC938}"/>
    <dgm:cxn modelId="{CDE13C47-1F64-41A5-AEA1-31C8F06924F0}" type="presParOf" srcId="{3C0C6D58-4319-4594-9F09-119F8470F80D}" destId="{9DE6F253-BB12-4F19-B525-BB8D3BB39C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24CCB-A101-42F7-9C0D-1A950CDD6180}">
      <dsp:nvSpPr>
        <dsp:cNvPr id="0" name=""/>
        <dsp:cNvSpPr/>
      </dsp:nvSpPr>
      <dsp:spPr>
        <a:xfrm>
          <a:off x="0" y="3469"/>
          <a:ext cx="7772400" cy="14630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Samenstelling bloed</a:t>
          </a:r>
          <a:endParaRPr lang="nl-NL" sz="6100" kern="1200" dirty="0"/>
        </a:p>
      </dsp:txBody>
      <dsp:txXfrm>
        <a:off x="71422" y="74891"/>
        <a:ext cx="7629556" cy="1320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FA778-9ECB-4519-837A-B7663E0535EB}">
      <dsp:nvSpPr>
        <dsp:cNvPr id="0" name=""/>
        <dsp:cNvSpPr/>
      </dsp:nvSpPr>
      <dsp:spPr>
        <a:xfrm>
          <a:off x="0" y="61576"/>
          <a:ext cx="3528392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Geen echte cellen</a:t>
          </a:r>
          <a:endParaRPr lang="nl-NL" sz="2500" kern="1200"/>
        </a:p>
      </dsp:txBody>
      <dsp:txXfrm>
        <a:off x="29271" y="90847"/>
        <a:ext cx="3469850" cy="541083"/>
      </dsp:txXfrm>
    </dsp:sp>
    <dsp:sp modelId="{D92E088A-366A-41C3-B94A-9B8AB75BF987}">
      <dsp:nvSpPr>
        <dsp:cNvPr id="0" name=""/>
        <dsp:cNvSpPr/>
      </dsp:nvSpPr>
      <dsp:spPr>
        <a:xfrm>
          <a:off x="0" y="733201"/>
          <a:ext cx="3528392" cy="599625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Delen van cellen</a:t>
          </a:r>
          <a:endParaRPr lang="nl-NL" sz="2500" kern="1200"/>
        </a:p>
      </dsp:txBody>
      <dsp:txXfrm>
        <a:off x="29271" y="762472"/>
        <a:ext cx="3469850" cy="541083"/>
      </dsp:txXfrm>
    </dsp:sp>
    <dsp:sp modelId="{EC2D9B96-EAE9-41BA-82C4-78B458C5FA7E}">
      <dsp:nvSpPr>
        <dsp:cNvPr id="0" name=""/>
        <dsp:cNvSpPr/>
      </dsp:nvSpPr>
      <dsp:spPr>
        <a:xfrm>
          <a:off x="0" y="1404826"/>
          <a:ext cx="3528392" cy="59962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Geen celkern</a:t>
          </a:r>
          <a:endParaRPr lang="nl-NL" sz="2500" kern="1200"/>
        </a:p>
      </dsp:txBody>
      <dsp:txXfrm>
        <a:off x="29271" y="1434097"/>
        <a:ext cx="3469850" cy="541083"/>
      </dsp:txXfrm>
    </dsp:sp>
    <dsp:sp modelId="{C16D285C-764F-47F9-8AB6-8EA95A4D54A1}">
      <dsp:nvSpPr>
        <dsp:cNvPr id="0" name=""/>
        <dsp:cNvSpPr/>
      </dsp:nvSpPr>
      <dsp:spPr>
        <a:xfrm>
          <a:off x="0" y="2076451"/>
          <a:ext cx="3528392" cy="59962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Kleinste bloedcel</a:t>
          </a:r>
          <a:endParaRPr lang="nl-NL" sz="2500" kern="1200" dirty="0"/>
        </a:p>
      </dsp:txBody>
      <dsp:txXfrm>
        <a:off x="29271" y="2105722"/>
        <a:ext cx="3469850" cy="541083"/>
      </dsp:txXfrm>
    </dsp:sp>
    <dsp:sp modelId="{41110A1C-9657-4841-B8F3-457EC272AB79}">
      <dsp:nvSpPr>
        <dsp:cNvPr id="0" name=""/>
        <dsp:cNvSpPr/>
      </dsp:nvSpPr>
      <dsp:spPr>
        <a:xfrm>
          <a:off x="0" y="2748076"/>
          <a:ext cx="3528392" cy="59962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Bloedstolling</a:t>
          </a:r>
          <a:endParaRPr lang="nl-NL" sz="2500" kern="1200" dirty="0"/>
        </a:p>
      </dsp:txBody>
      <dsp:txXfrm>
        <a:off x="29271" y="2777347"/>
        <a:ext cx="3469850" cy="541083"/>
      </dsp:txXfrm>
    </dsp:sp>
    <dsp:sp modelId="{36BBE550-5248-46E1-86E0-435DFCCBB7B4}">
      <dsp:nvSpPr>
        <dsp:cNvPr id="0" name=""/>
        <dsp:cNvSpPr/>
      </dsp:nvSpPr>
      <dsp:spPr>
        <a:xfrm>
          <a:off x="0" y="3419701"/>
          <a:ext cx="3528392" cy="599625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300.000 per mm</a:t>
          </a:r>
          <a:r>
            <a:rPr lang="nl-NL" sz="2500" kern="1200" baseline="30000" dirty="0" smtClean="0"/>
            <a:t>3</a:t>
          </a:r>
          <a:endParaRPr lang="nl-NL" sz="2500" kern="1200" dirty="0"/>
        </a:p>
      </dsp:txBody>
      <dsp:txXfrm>
        <a:off x="29271" y="3448972"/>
        <a:ext cx="3469850" cy="541083"/>
      </dsp:txXfrm>
    </dsp:sp>
    <dsp:sp modelId="{3CB203A8-207A-4637-856F-F2F0F38ADDC7}">
      <dsp:nvSpPr>
        <dsp:cNvPr id="0" name=""/>
        <dsp:cNvSpPr/>
      </dsp:nvSpPr>
      <dsp:spPr>
        <a:xfrm>
          <a:off x="0" y="4091326"/>
          <a:ext cx="3528392" cy="59962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Afbeelding: nr. 2</a:t>
          </a:r>
          <a:endParaRPr lang="nl-NL" sz="2500" kern="1200"/>
        </a:p>
      </dsp:txBody>
      <dsp:txXfrm>
        <a:off x="29271" y="4120597"/>
        <a:ext cx="3469850" cy="5410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14B17-A626-424C-86BF-2EC2CA8E554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Bloedstolling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5BC02-A346-4504-8C82-D6723D990325}">
      <dsp:nvSpPr>
        <dsp:cNvPr id="0" name=""/>
        <dsp:cNvSpPr/>
      </dsp:nvSpPr>
      <dsp:spPr>
        <a:xfrm>
          <a:off x="0" y="64172"/>
          <a:ext cx="4824536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Wond: bloedvat vernauwt</a:t>
          </a:r>
          <a:endParaRPr lang="nl-NL" sz="2700" kern="1200"/>
        </a:p>
      </dsp:txBody>
      <dsp:txXfrm>
        <a:off x="31613" y="95785"/>
        <a:ext cx="4761310" cy="584369"/>
      </dsp:txXfrm>
    </dsp:sp>
    <dsp:sp modelId="{550A344F-1C69-4EC2-9A7C-61A3E2F211EF}">
      <dsp:nvSpPr>
        <dsp:cNvPr id="0" name=""/>
        <dsp:cNvSpPr/>
      </dsp:nvSpPr>
      <dsp:spPr>
        <a:xfrm>
          <a:off x="0" y="789527"/>
          <a:ext cx="4824536" cy="647595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Bloedplaatjes kleven aan wond</a:t>
          </a:r>
          <a:endParaRPr lang="nl-NL" sz="2700" kern="1200" dirty="0"/>
        </a:p>
      </dsp:txBody>
      <dsp:txXfrm>
        <a:off x="31613" y="821140"/>
        <a:ext cx="4761310" cy="584369"/>
      </dsp:txXfrm>
    </dsp:sp>
    <dsp:sp modelId="{1C8C67BD-6EA8-4E6B-A745-09D61E9DC89C}">
      <dsp:nvSpPr>
        <dsp:cNvPr id="0" name=""/>
        <dsp:cNvSpPr/>
      </dsp:nvSpPr>
      <dsp:spPr>
        <a:xfrm>
          <a:off x="0" y="1514882"/>
          <a:ext cx="4824536" cy="64759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Bloedplaatjes laten stof vrij</a:t>
          </a:r>
          <a:endParaRPr lang="nl-NL" sz="2700" kern="1200" dirty="0"/>
        </a:p>
      </dsp:txBody>
      <dsp:txXfrm>
        <a:off x="31613" y="1546495"/>
        <a:ext cx="4761310" cy="584369"/>
      </dsp:txXfrm>
    </dsp:sp>
    <dsp:sp modelId="{24067814-3CA3-4F3E-A668-DA19AADBD0BC}">
      <dsp:nvSpPr>
        <dsp:cNvPr id="0" name=""/>
        <dsp:cNvSpPr/>
      </dsp:nvSpPr>
      <dsp:spPr>
        <a:xfrm>
          <a:off x="0" y="2240237"/>
          <a:ext cx="4824536" cy="64759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Stof + fibrinogeen </a:t>
          </a:r>
          <a:r>
            <a:rPr lang="nl-NL" sz="2700" kern="1200" smtClean="0">
              <a:sym typeface="Wingdings"/>
            </a:rPr>
            <a:t></a:t>
          </a:r>
          <a:r>
            <a:rPr lang="nl-NL" sz="2700" kern="1200" smtClean="0"/>
            <a:t> fibrine</a:t>
          </a:r>
          <a:endParaRPr lang="nl-NL" sz="2700" kern="1200"/>
        </a:p>
      </dsp:txBody>
      <dsp:txXfrm>
        <a:off x="31613" y="2271850"/>
        <a:ext cx="4761310" cy="584369"/>
      </dsp:txXfrm>
    </dsp:sp>
    <dsp:sp modelId="{A91B4D9B-6351-4B64-B728-D6F013EBAB4D}">
      <dsp:nvSpPr>
        <dsp:cNvPr id="0" name=""/>
        <dsp:cNvSpPr/>
      </dsp:nvSpPr>
      <dsp:spPr>
        <a:xfrm>
          <a:off x="0" y="2965592"/>
          <a:ext cx="4824536" cy="64759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Draden maken netwerk</a:t>
          </a:r>
          <a:endParaRPr lang="nl-NL" sz="2700" kern="1200"/>
        </a:p>
      </dsp:txBody>
      <dsp:txXfrm>
        <a:off x="31613" y="2997205"/>
        <a:ext cx="4761310" cy="584369"/>
      </dsp:txXfrm>
    </dsp:sp>
    <dsp:sp modelId="{B7B10807-C7DE-42BB-AE1C-D93D8C012ED4}">
      <dsp:nvSpPr>
        <dsp:cNvPr id="0" name=""/>
        <dsp:cNvSpPr/>
      </dsp:nvSpPr>
      <dsp:spPr>
        <a:xfrm>
          <a:off x="0" y="3690947"/>
          <a:ext cx="4824536" cy="647595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Bloedcellen + draden </a:t>
          </a:r>
          <a:r>
            <a:rPr lang="nl-NL" sz="2700" kern="1200" smtClean="0">
              <a:sym typeface="Wingdings"/>
            </a:rPr>
            <a:t></a:t>
          </a:r>
          <a:endParaRPr lang="nl-NL" sz="2700" kern="1200"/>
        </a:p>
      </dsp:txBody>
      <dsp:txXfrm>
        <a:off x="31613" y="3722560"/>
        <a:ext cx="4761310" cy="584369"/>
      </dsp:txXfrm>
    </dsp:sp>
    <dsp:sp modelId="{DB47D4EC-1F8E-4201-A544-94FE00EF0E6B}">
      <dsp:nvSpPr>
        <dsp:cNvPr id="0" name=""/>
        <dsp:cNvSpPr/>
      </dsp:nvSpPr>
      <dsp:spPr>
        <a:xfrm>
          <a:off x="0" y="4416302"/>
          <a:ext cx="4824536" cy="64759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Propje als afsluiting</a:t>
          </a:r>
          <a:endParaRPr lang="nl-NL" sz="2700" kern="1200"/>
        </a:p>
      </dsp:txBody>
      <dsp:txXfrm>
        <a:off x="31613" y="4447915"/>
        <a:ext cx="4761310" cy="584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AD361-6FD7-4829-9E09-AA064C1BAEF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Bloederziekte (hemofilie)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72EF-8DC7-4591-A900-C96B36FB84F8}">
      <dsp:nvSpPr>
        <dsp:cNvPr id="0" name=""/>
        <dsp:cNvSpPr/>
      </dsp:nvSpPr>
      <dsp:spPr>
        <a:xfrm>
          <a:off x="0" y="78844"/>
          <a:ext cx="6419056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Stollingsproces werkt niet goed</a:t>
          </a:r>
          <a:endParaRPr lang="nl-NL" sz="2400" kern="1200"/>
        </a:p>
      </dsp:txBody>
      <dsp:txXfrm>
        <a:off x="28100" y="106944"/>
        <a:ext cx="6362856" cy="519439"/>
      </dsp:txXfrm>
    </dsp:sp>
    <dsp:sp modelId="{176C9F6B-333E-4C93-9402-C8DEB739D8F9}">
      <dsp:nvSpPr>
        <dsp:cNvPr id="0" name=""/>
        <dsp:cNvSpPr/>
      </dsp:nvSpPr>
      <dsp:spPr>
        <a:xfrm>
          <a:off x="0" y="723604"/>
          <a:ext cx="6419056" cy="575639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Erfelijke ziekte alleen bij mannen</a:t>
          </a:r>
          <a:endParaRPr lang="nl-NL" sz="2400" kern="1200"/>
        </a:p>
      </dsp:txBody>
      <dsp:txXfrm>
        <a:off x="28100" y="751704"/>
        <a:ext cx="6362856" cy="519439"/>
      </dsp:txXfrm>
    </dsp:sp>
    <dsp:sp modelId="{01717B79-6BED-4416-B585-62C2718113D9}">
      <dsp:nvSpPr>
        <dsp:cNvPr id="0" name=""/>
        <dsp:cNvSpPr/>
      </dsp:nvSpPr>
      <dsp:spPr>
        <a:xfrm>
          <a:off x="0" y="1368364"/>
          <a:ext cx="6419056" cy="57563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Patiënten moeten stollingsfactor inspuiten</a:t>
          </a:r>
          <a:endParaRPr lang="nl-NL" sz="2400" kern="1200"/>
        </a:p>
      </dsp:txBody>
      <dsp:txXfrm>
        <a:off x="28100" y="1396464"/>
        <a:ext cx="6362856" cy="519439"/>
      </dsp:txXfrm>
    </dsp:sp>
    <dsp:sp modelId="{A4B22011-650F-4F61-93E6-D3624FE23BA6}">
      <dsp:nvSpPr>
        <dsp:cNvPr id="0" name=""/>
        <dsp:cNvSpPr/>
      </dsp:nvSpPr>
      <dsp:spPr>
        <a:xfrm>
          <a:off x="0" y="2013124"/>
          <a:ext cx="6419056" cy="575639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Wordt gehaald uit bloed van donoren</a:t>
          </a:r>
          <a:endParaRPr lang="nl-NL" sz="2400" kern="1200" dirty="0"/>
        </a:p>
      </dsp:txBody>
      <dsp:txXfrm>
        <a:off x="28100" y="2041224"/>
        <a:ext cx="6362856" cy="519439"/>
      </dsp:txXfrm>
    </dsp:sp>
    <dsp:sp modelId="{81C409C0-59D6-4335-B993-DF9120B1A990}">
      <dsp:nvSpPr>
        <dsp:cNvPr id="0" name=""/>
        <dsp:cNvSpPr/>
      </dsp:nvSpPr>
      <dsp:spPr>
        <a:xfrm>
          <a:off x="0" y="2657884"/>
          <a:ext cx="6419056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Jaren ‘80: hiv besmetting van hemofiliepatiënten</a:t>
          </a:r>
          <a:endParaRPr lang="nl-NL" sz="2400" kern="1200" dirty="0"/>
        </a:p>
      </dsp:txBody>
      <dsp:txXfrm>
        <a:off x="28100" y="2685984"/>
        <a:ext cx="6362856" cy="5194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EB59-F046-47AE-B31D-54423AC2B12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Witte bloedcellen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F24A5-1891-48BE-ACEF-35012CCBA71C}">
      <dsp:nvSpPr>
        <dsp:cNvPr id="0" name=""/>
        <dsp:cNvSpPr/>
      </dsp:nvSpPr>
      <dsp:spPr>
        <a:xfrm>
          <a:off x="0" y="37354"/>
          <a:ext cx="5410944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Echte cellen met een celkern</a:t>
          </a:r>
          <a:endParaRPr lang="nl-NL" sz="2700" kern="1200"/>
        </a:p>
      </dsp:txBody>
      <dsp:txXfrm>
        <a:off x="31613" y="68967"/>
        <a:ext cx="5347718" cy="584369"/>
      </dsp:txXfrm>
    </dsp:sp>
    <dsp:sp modelId="{20C35B57-C8F0-4CC2-9F60-080FF6D256A0}">
      <dsp:nvSpPr>
        <dsp:cNvPr id="0" name=""/>
        <dsp:cNvSpPr/>
      </dsp:nvSpPr>
      <dsp:spPr>
        <a:xfrm>
          <a:off x="0" y="762709"/>
          <a:ext cx="5410944" cy="647595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Geen vaste vorm</a:t>
          </a:r>
          <a:endParaRPr lang="nl-NL" sz="2700" kern="1200"/>
        </a:p>
      </dsp:txBody>
      <dsp:txXfrm>
        <a:off x="31613" y="794322"/>
        <a:ext cx="5347718" cy="584369"/>
      </dsp:txXfrm>
    </dsp:sp>
    <dsp:sp modelId="{AB700F14-8C02-4B93-BC52-CDB61EEC0F27}">
      <dsp:nvSpPr>
        <dsp:cNvPr id="0" name=""/>
        <dsp:cNvSpPr/>
      </dsp:nvSpPr>
      <dsp:spPr>
        <a:xfrm>
          <a:off x="0" y="1488065"/>
          <a:ext cx="5410944" cy="647595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Kunnen door poriën bloedvat</a:t>
          </a:r>
          <a:endParaRPr lang="nl-NL" sz="2700" kern="1200"/>
        </a:p>
      </dsp:txBody>
      <dsp:txXfrm>
        <a:off x="31613" y="1519678"/>
        <a:ext cx="5347718" cy="584369"/>
      </dsp:txXfrm>
    </dsp:sp>
    <dsp:sp modelId="{D2D0FFEA-6BA4-4CB5-B578-55BD91B89B00}">
      <dsp:nvSpPr>
        <dsp:cNvPr id="0" name=""/>
        <dsp:cNvSpPr/>
      </dsp:nvSpPr>
      <dsp:spPr>
        <a:xfrm>
          <a:off x="0" y="2213420"/>
          <a:ext cx="5410944" cy="647595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Bestrijding ziektekiemen</a:t>
          </a:r>
          <a:endParaRPr lang="nl-NL" sz="2700" kern="1200"/>
        </a:p>
      </dsp:txBody>
      <dsp:txXfrm>
        <a:off x="31613" y="2245033"/>
        <a:ext cx="5347718" cy="584369"/>
      </dsp:txXfrm>
    </dsp:sp>
    <dsp:sp modelId="{0A48EEAE-9436-4843-B201-A256846FFADA}">
      <dsp:nvSpPr>
        <dsp:cNvPr id="0" name=""/>
        <dsp:cNvSpPr/>
      </dsp:nvSpPr>
      <dsp:spPr>
        <a:xfrm>
          <a:off x="0" y="2938775"/>
          <a:ext cx="5410944" cy="647595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Afbeelding hiernaast: nr. 4</a:t>
          </a:r>
          <a:endParaRPr lang="nl-NL" sz="2700" kern="1200"/>
        </a:p>
      </dsp:txBody>
      <dsp:txXfrm>
        <a:off x="31613" y="2970388"/>
        <a:ext cx="5347718" cy="584369"/>
      </dsp:txXfrm>
    </dsp:sp>
    <dsp:sp modelId="{33606A83-4088-47AA-8C92-9464BB39DAAC}">
      <dsp:nvSpPr>
        <dsp:cNvPr id="0" name=""/>
        <dsp:cNvSpPr/>
      </dsp:nvSpPr>
      <dsp:spPr>
        <a:xfrm>
          <a:off x="0" y="3664130"/>
          <a:ext cx="5410944" cy="64759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5000 witte bloedcellen per mm</a:t>
          </a:r>
          <a:r>
            <a:rPr lang="nl-NL" sz="2700" kern="1200" baseline="30000" smtClean="0"/>
            <a:t>3</a:t>
          </a:r>
          <a:endParaRPr lang="nl-NL" sz="2700" kern="1200"/>
        </a:p>
      </dsp:txBody>
      <dsp:txXfrm>
        <a:off x="31613" y="3695743"/>
        <a:ext cx="5347718" cy="5843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CB4BD-B29B-4BC3-92C5-CFB5506C018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afweersysteem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34612-CCA1-4D0D-BD8A-220121C4D633}">
      <dsp:nvSpPr>
        <dsp:cNvPr id="0" name=""/>
        <dsp:cNvSpPr/>
      </dsp:nvSpPr>
      <dsp:spPr>
        <a:xfrm>
          <a:off x="0" y="3194"/>
          <a:ext cx="6419056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Elke cel heeft aan buitenkant uitsteeksels</a:t>
          </a:r>
          <a:endParaRPr lang="nl-NL" sz="2500" kern="1200"/>
        </a:p>
      </dsp:txBody>
      <dsp:txXfrm>
        <a:off x="29271" y="32465"/>
        <a:ext cx="6360514" cy="541083"/>
      </dsp:txXfrm>
    </dsp:sp>
    <dsp:sp modelId="{679A4B92-3C22-46AF-B1B9-D125F5EBB75C}">
      <dsp:nvSpPr>
        <dsp:cNvPr id="0" name=""/>
        <dsp:cNvSpPr/>
      </dsp:nvSpPr>
      <dsp:spPr>
        <a:xfrm>
          <a:off x="0" y="674819"/>
          <a:ext cx="6419056" cy="59962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Uitsteeksels op celmembraan: antigenen</a:t>
          </a:r>
          <a:endParaRPr lang="nl-NL" sz="2500" kern="1200"/>
        </a:p>
      </dsp:txBody>
      <dsp:txXfrm>
        <a:off x="29271" y="704090"/>
        <a:ext cx="6360514" cy="541083"/>
      </dsp:txXfrm>
    </dsp:sp>
    <dsp:sp modelId="{A7DB635B-18C4-4BB3-8AA7-3E6A9306E0F7}">
      <dsp:nvSpPr>
        <dsp:cNvPr id="0" name=""/>
        <dsp:cNvSpPr/>
      </dsp:nvSpPr>
      <dsp:spPr>
        <a:xfrm>
          <a:off x="0" y="1346444"/>
          <a:ext cx="6419056" cy="59962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Antigenen maken cellen herkenbaar </a:t>
          </a:r>
          <a:endParaRPr lang="nl-NL" sz="2500" kern="1200"/>
        </a:p>
      </dsp:txBody>
      <dsp:txXfrm>
        <a:off x="29271" y="1375715"/>
        <a:ext cx="6360514" cy="541083"/>
      </dsp:txXfrm>
    </dsp:sp>
    <dsp:sp modelId="{DC3AE9B7-71E1-454C-98A3-16545B74F2D9}">
      <dsp:nvSpPr>
        <dsp:cNvPr id="0" name=""/>
        <dsp:cNvSpPr/>
      </dsp:nvSpPr>
      <dsp:spPr>
        <a:xfrm>
          <a:off x="0" y="2018069"/>
          <a:ext cx="6419056" cy="59962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Lichaamsvreemde cellen: vreemde antigenen</a:t>
          </a:r>
          <a:endParaRPr lang="nl-NL" sz="2500" kern="1200"/>
        </a:p>
      </dsp:txBody>
      <dsp:txXfrm>
        <a:off x="29271" y="2047340"/>
        <a:ext cx="6360514" cy="5410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AFB66-C25B-4E8A-A728-1D495972C4E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afweersysteem 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2EF84-DF06-425A-B2BF-7D33B7FB933F}">
      <dsp:nvSpPr>
        <dsp:cNvPr id="0" name=""/>
        <dsp:cNvSpPr/>
      </dsp:nvSpPr>
      <dsp:spPr>
        <a:xfrm>
          <a:off x="0" y="288667"/>
          <a:ext cx="6400800" cy="11752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900" kern="1200" smtClean="0"/>
            <a:t>De vaste bestanddelen</a:t>
          </a:r>
          <a:endParaRPr lang="nl-NL" sz="4900" kern="1200"/>
        </a:p>
      </dsp:txBody>
      <dsp:txXfrm>
        <a:off x="57372" y="346039"/>
        <a:ext cx="6286056" cy="10605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152B-27D1-4009-B22C-C33BAD30EF7E}">
      <dsp:nvSpPr>
        <dsp:cNvPr id="0" name=""/>
        <dsp:cNvSpPr/>
      </dsp:nvSpPr>
      <dsp:spPr>
        <a:xfrm>
          <a:off x="0" y="14975"/>
          <a:ext cx="6552728" cy="9149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Witte bloedcellen ( 1 soort) kunnen antigenen herkennen van lichaamsvreemde indringers</a:t>
          </a:r>
          <a:endParaRPr lang="nl-NL" sz="2300" kern="1200"/>
        </a:p>
      </dsp:txBody>
      <dsp:txXfrm>
        <a:off x="44664" y="59639"/>
        <a:ext cx="6463400" cy="825612"/>
      </dsp:txXfrm>
    </dsp:sp>
    <dsp:sp modelId="{B37955B0-8AB9-48F0-9D9E-691AEEA34B56}">
      <dsp:nvSpPr>
        <dsp:cNvPr id="0" name=""/>
        <dsp:cNvSpPr/>
      </dsp:nvSpPr>
      <dsp:spPr>
        <a:xfrm>
          <a:off x="0" y="996155"/>
          <a:ext cx="6552728" cy="91494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Witte bloedcellen maken antistoffen die op de antigenen gaan zitten</a:t>
          </a:r>
          <a:endParaRPr lang="nl-NL" sz="2300" kern="1200"/>
        </a:p>
      </dsp:txBody>
      <dsp:txXfrm>
        <a:off x="44664" y="1040819"/>
        <a:ext cx="6463400" cy="825612"/>
      </dsp:txXfrm>
    </dsp:sp>
    <dsp:sp modelId="{118FE5DD-F012-48FF-B42A-EF92B926F968}">
      <dsp:nvSpPr>
        <dsp:cNvPr id="0" name=""/>
        <dsp:cNvSpPr/>
      </dsp:nvSpPr>
      <dsp:spPr>
        <a:xfrm>
          <a:off x="0" y="1977336"/>
          <a:ext cx="6552728" cy="91494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Indringers gaan daaraan dood, of indringers worden daaraan herkend </a:t>
          </a:r>
          <a:endParaRPr lang="nl-NL" sz="2300" kern="1200" dirty="0"/>
        </a:p>
      </dsp:txBody>
      <dsp:txXfrm>
        <a:off x="44664" y="2022000"/>
        <a:ext cx="6463400" cy="825612"/>
      </dsp:txXfrm>
    </dsp:sp>
    <dsp:sp modelId="{5EC00FAC-6C2A-49DD-8A88-9D0E866CD1A2}">
      <dsp:nvSpPr>
        <dsp:cNvPr id="0" name=""/>
        <dsp:cNvSpPr/>
      </dsp:nvSpPr>
      <dsp:spPr>
        <a:xfrm>
          <a:off x="0" y="2958516"/>
          <a:ext cx="6552728" cy="9149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Macrofagen (ander soort witte bloedcel)eten dan indringer op, gaan daarbij zelf ook dood (pus/etter)</a:t>
          </a:r>
          <a:endParaRPr lang="nl-NL" sz="2300" kern="1200" dirty="0"/>
        </a:p>
      </dsp:txBody>
      <dsp:txXfrm>
        <a:off x="44664" y="3003180"/>
        <a:ext cx="6463400" cy="82561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29C4C-B48E-4B44-ABBA-066A556F5E5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Immuniteit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5B737-4472-482F-BC66-0C4076198CF8}">
      <dsp:nvSpPr>
        <dsp:cNvPr id="0" name=""/>
        <dsp:cNvSpPr/>
      </dsp:nvSpPr>
      <dsp:spPr>
        <a:xfrm>
          <a:off x="0" y="14849"/>
          <a:ext cx="6048672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Witte bloedcellen kunnen antigenen onthouden</a:t>
          </a:r>
          <a:endParaRPr lang="nl-NL" sz="2300" kern="1200"/>
        </a:p>
      </dsp:txBody>
      <dsp:txXfrm>
        <a:off x="26930" y="41779"/>
        <a:ext cx="5994812" cy="497795"/>
      </dsp:txXfrm>
    </dsp:sp>
    <dsp:sp modelId="{EBB84437-B751-47FD-BAFC-7033C3B7B0D9}">
      <dsp:nvSpPr>
        <dsp:cNvPr id="0" name=""/>
        <dsp:cNvSpPr/>
      </dsp:nvSpPr>
      <dsp:spPr>
        <a:xfrm>
          <a:off x="0" y="632744"/>
          <a:ext cx="6048672" cy="551655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Maken volgende keer veel sneller antistoffen</a:t>
          </a:r>
          <a:endParaRPr lang="nl-NL" sz="2300" kern="1200"/>
        </a:p>
      </dsp:txBody>
      <dsp:txXfrm>
        <a:off x="26930" y="659674"/>
        <a:ext cx="5994812" cy="497795"/>
      </dsp:txXfrm>
    </dsp:sp>
    <dsp:sp modelId="{84A8F3B8-7FF5-4FA0-89C3-39DDA077589A}">
      <dsp:nvSpPr>
        <dsp:cNvPr id="0" name=""/>
        <dsp:cNvSpPr/>
      </dsp:nvSpPr>
      <dsp:spPr>
        <a:xfrm>
          <a:off x="0" y="1250639"/>
          <a:ext cx="6048672" cy="55165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Je bent immuun voor die indringer</a:t>
          </a:r>
          <a:endParaRPr lang="nl-NL" sz="2300" kern="1200"/>
        </a:p>
      </dsp:txBody>
      <dsp:txXfrm>
        <a:off x="26930" y="1277569"/>
        <a:ext cx="5994812" cy="497795"/>
      </dsp:txXfrm>
    </dsp:sp>
    <dsp:sp modelId="{940A37C2-2FA2-4D80-BF5D-623C97629834}">
      <dsp:nvSpPr>
        <dsp:cNvPr id="0" name=""/>
        <dsp:cNvSpPr/>
      </dsp:nvSpPr>
      <dsp:spPr>
        <a:xfrm>
          <a:off x="0" y="1868535"/>
          <a:ext cx="6048672" cy="551655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Vaccinatie: inenting met verzwakte ziektekiem</a:t>
          </a:r>
          <a:endParaRPr lang="nl-NL" sz="2300" kern="1200"/>
        </a:p>
      </dsp:txBody>
      <dsp:txXfrm>
        <a:off x="26930" y="1895465"/>
        <a:ext cx="5994812" cy="497795"/>
      </dsp:txXfrm>
    </dsp:sp>
    <dsp:sp modelId="{27B9BCE8-2918-42C6-9697-D93B871D0881}">
      <dsp:nvSpPr>
        <dsp:cNvPr id="0" name=""/>
        <dsp:cNvSpPr/>
      </dsp:nvSpPr>
      <dsp:spPr>
        <a:xfrm>
          <a:off x="0" y="2486430"/>
          <a:ext cx="6048672" cy="55165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Je wordt niet ziek, maakt wél antistoffen</a:t>
          </a:r>
          <a:endParaRPr lang="nl-NL" sz="2300" kern="1200"/>
        </a:p>
      </dsp:txBody>
      <dsp:txXfrm>
        <a:off x="26930" y="2513360"/>
        <a:ext cx="5994812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CF8FA-274C-42A9-B2B3-B997D22CD16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Rode bloedcellen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35B7C-65CB-4239-9435-F7FEA4EE695A}">
      <dsp:nvSpPr>
        <dsp:cNvPr id="0" name=""/>
        <dsp:cNvSpPr/>
      </dsp:nvSpPr>
      <dsp:spPr>
        <a:xfrm>
          <a:off x="0" y="40881"/>
          <a:ext cx="3528392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Ronde schijfjes</a:t>
          </a:r>
          <a:endParaRPr lang="nl-NL" sz="2400" kern="1200"/>
        </a:p>
      </dsp:txBody>
      <dsp:txXfrm>
        <a:off x="28100" y="68981"/>
        <a:ext cx="3472192" cy="519439"/>
      </dsp:txXfrm>
    </dsp:sp>
    <dsp:sp modelId="{3942FB01-3511-48F5-A977-55E2441C0E12}">
      <dsp:nvSpPr>
        <dsp:cNvPr id="0" name=""/>
        <dsp:cNvSpPr/>
      </dsp:nvSpPr>
      <dsp:spPr>
        <a:xfrm>
          <a:off x="0" y="685641"/>
          <a:ext cx="3528392" cy="575639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Licht ingedeukt</a:t>
          </a:r>
          <a:endParaRPr lang="nl-NL" sz="2400" kern="1200"/>
        </a:p>
      </dsp:txBody>
      <dsp:txXfrm>
        <a:off x="28100" y="713741"/>
        <a:ext cx="3472192" cy="519439"/>
      </dsp:txXfrm>
    </dsp:sp>
    <dsp:sp modelId="{58F19214-BC2A-49F0-BA54-D90BEC14ACEF}">
      <dsp:nvSpPr>
        <dsp:cNvPr id="0" name=""/>
        <dsp:cNvSpPr/>
      </dsp:nvSpPr>
      <dsp:spPr>
        <a:xfrm>
          <a:off x="0" y="1330401"/>
          <a:ext cx="3528392" cy="57563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Geen celkern</a:t>
          </a:r>
          <a:endParaRPr lang="nl-NL" sz="2400" kern="1200"/>
        </a:p>
      </dsp:txBody>
      <dsp:txXfrm>
        <a:off x="28100" y="1358501"/>
        <a:ext cx="3472192" cy="519439"/>
      </dsp:txXfrm>
    </dsp:sp>
    <dsp:sp modelId="{D57872F9-4A60-4ACF-8B83-20C828A10015}">
      <dsp:nvSpPr>
        <dsp:cNvPr id="0" name=""/>
        <dsp:cNvSpPr/>
      </dsp:nvSpPr>
      <dsp:spPr>
        <a:xfrm>
          <a:off x="0" y="1975161"/>
          <a:ext cx="3528392" cy="57563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Zuurstof transport</a:t>
          </a:r>
          <a:endParaRPr lang="nl-NL" sz="2400" kern="1200"/>
        </a:p>
      </dsp:txBody>
      <dsp:txXfrm>
        <a:off x="28100" y="2003261"/>
        <a:ext cx="3472192" cy="519439"/>
      </dsp:txXfrm>
    </dsp:sp>
    <dsp:sp modelId="{BC0405D7-41D9-485B-AEFE-5F9057C0A1CE}">
      <dsp:nvSpPr>
        <dsp:cNvPr id="0" name=""/>
        <dsp:cNvSpPr/>
      </dsp:nvSpPr>
      <dsp:spPr>
        <a:xfrm>
          <a:off x="0" y="2619921"/>
          <a:ext cx="3528392" cy="57563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5.000.000 per mm</a:t>
          </a:r>
          <a:r>
            <a:rPr lang="nl-NL" sz="2400" kern="1200" baseline="30000" dirty="0" smtClean="0"/>
            <a:t>3</a:t>
          </a:r>
          <a:endParaRPr lang="nl-NL" sz="2400" kern="1200" dirty="0"/>
        </a:p>
      </dsp:txBody>
      <dsp:txXfrm>
        <a:off x="28100" y="2648021"/>
        <a:ext cx="3472192" cy="519439"/>
      </dsp:txXfrm>
    </dsp:sp>
    <dsp:sp modelId="{E5EAC069-A9E6-460A-B6AA-9E24CA22E920}">
      <dsp:nvSpPr>
        <dsp:cNvPr id="0" name=""/>
        <dsp:cNvSpPr/>
      </dsp:nvSpPr>
      <dsp:spPr>
        <a:xfrm>
          <a:off x="0" y="3264681"/>
          <a:ext cx="3528392" cy="575639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Bevat rode kleurstof:</a:t>
          </a:r>
          <a:endParaRPr lang="nl-NL" sz="2400" kern="1200"/>
        </a:p>
      </dsp:txBody>
      <dsp:txXfrm>
        <a:off x="28100" y="3292781"/>
        <a:ext cx="3472192" cy="519439"/>
      </dsp:txXfrm>
    </dsp:sp>
    <dsp:sp modelId="{F3B48E75-82F4-49C5-A852-42894134949A}">
      <dsp:nvSpPr>
        <dsp:cNvPr id="0" name=""/>
        <dsp:cNvSpPr/>
      </dsp:nvSpPr>
      <dsp:spPr>
        <a:xfrm>
          <a:off x="0" y="3909441"/>
          <a:ext cx="3528392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Hemoglobine</a:t>
          </a:r>
          <a:endParaRPr lang="nl-NL" sz="2400" kern="1200"/>
        </a:p>
      </dsp:txBody>
      <dsp:txXfrm>
        <a:off x="28100" y="3937541"/>
        <a:ext cx="3472192" cy="5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68E5E-A2C4-4873-9F8E-6CDCA72B14AC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Hemoglobine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5C59C-6714-48D7-81AD-C2AE07D94E12}">
      <dsp:nvSpPr>
        <dsp:cNvPr id="0" name=""/>
        <dsp:cNvSpPr/>
      </dsp:nvSpPr>
      <dsp:spPr>
        <a:xfrm>
          <a:off x="0" y="92425"/>
          <a:ext cx="4330824" cy="647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Hemoglobine: eiwit</a:t>
          </a:r>
          <a:endParaRPr lang="nl-NL" sz="2700" kern="1200"/>
        </a:p>
      </dsp:txBody>
      <dsp:txXfrm>
        <a:off x="31613" y="124038"/>
        <a:ext cx="4267598" cy="584369"/>
      </dsp:txXfrm>
    </dsp:sp>
    <dsp:sp modelId="{6215F0C5-EDF9-4D16-B282-876FBD2E1EDB}">
      <dsp:nvSpPr>
        <dsp:cNvPr id="0" name=""/>
        <dsp:cNvSpPr/>
      </dsp:nvSpPr>
      <dsp:spPr>
        <a:xfrm>
          <a:off x="0" y="817780"/>
          <a:ext cx="4330824" cy="647595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Bevat 4 </a:t>
          </a:r>
          <a:r>
            <a:rPr lang="nl-NL" sz="2700" kern="1200" dirty="0" err="1" smtClean="0"/>
            <a:t>haemgroepen</a:t>
          </a:r>
          <a:endParaRPr lang="nl-NL" sz="2700" kern="1200" dirty="0"/>
        </a:p>
      </dsp:txBody>
      <dsp:txXfrm>
        <a:off x="31613" y="849393"/>
        <a:ext cx="4267598" cy="584369"/>
      </dsp:txXfrm>
    </dsp:sp>
    <dsp:sp modelId="{4DFC1A81-366C-4722-8AF6-423764DAFF8F}">
      <dsp:nvSpPr>
        <dsp:cNvPr id="0" name=""/>
        <dsp:cNvSpPr/>
      </dsp:nvSpPr>
      <dsp:spPr>
        <a:xfrm>
          <a:off x="0" y="1543135"/>
          <a:ext cx="4330824" cy="647595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Ieder met ijzer</a:t>
          </a:r>
          <a:endParaRPr lang="nl-NL" sz="2700" kern="1200"/>
        </a:p>
      </dsp:txBody>
      <dsp:txXfrm>
        <a:off x="31613" y="1574748"/>
        <a:ext cx="4267598" cy="584369"/>
      </dsp:txXfrm>
    </dsp:sp>
    <dsp:sp modelId="{109A0544-6009-4407-AC1E-4D3A706067AA}">
      <dsp:nvSpPr>
        <dsp:cNvPr id="0" name=""/>
        <dsp:cNvSpPr/>
      </dsp:nvSpPr>
      <dsp:spPr>
        <a:xfrm>
          <a:off x="0" y="2268490"/>
          <a:ext cx="4330824" cy="647595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O</a:t>
          </a:r>
          <a:r>
            <a:rPr lang="nl-NL" sz="2700" kern="1200" baseline="-25000" smtClean="0"/>
            <a:t>2 </a:t>
          </a:r>
          <a:r>
            <a:rPr lang="nl-NL" sz="2700" kern="1200" smtClean="0"/>
            <a:t> bindt zich aan ijzer</a:t>
          </a:r>
          <a:endParaRPr lang="nl-NL" sz="2700" kern="1200"/>
        </a:p>
      </dsp:txBody>
      <dsp:txXfrm>
        <a:off x="31613" y="2300103"/>
        <a:ext cx="4267598" cy="584369"/>
      </dsp:txXfrm>
    </dsp:sp>
    <dsp:sp modelId="{8B43962A-8D44-425C-BBE1-0FC5919A0AAA}">
      <dsp:nvSpPr>
        <dsp:cNvPr id="0" name=""/>
        <dsp:cNvSpPr/>
      </dsp:nvSpPr>
      <dsp:spPr>
        <a:xfrm>
          <a:off x="0" y="2993845"/>
          <a:ext cx="4330824" cy="647595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Zie animatie hiernaast</a:t>
          </a:r>
          <a:endParaRPr lang="nl-NL" sz="2700" kern="1200"/>
        </a:p>
      </dsp:txBody>
      <dsp:txXfrm>
        <a:off x="31613" y="3025458"/>
        <a:ext cx="4267598" cy="584369"/>
      </dsp:txXfrm>
    </dsp:sp>
    <dsp:sp modelId="{52F3572D-06FA-4419-8E7F-F32A87B073CE}">
      <dsp:nvSpPr>
        <dsp:cNvPr id="0" name=""/>
        <dsp:cNvSpPr/>
      </dsp:nvSpPr>
      <dsp:spPr>
        <a:xfrm>
          <a:off x="0" y="3719200"/>
          <a:ext cx="4330824" cy="647595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Blauw: O</a:t>
          </a:r>
          <a:r>
            <a:rPr lang="nl-NL" sz="2700" kern="1200" baseline="-25000" dirty="0" smtClean="0"/>
            <a:t>2</a:t>
          </a:r>
          <a:endParaRPr lang="nl-NL" sz="2700" kern="1200" dirty="0"/>
        </a:p>
      </dsp:txBody>
      <dsp:txXfrm>
        <a:off x="31613" y="3750813"/>
        <a:ext cx="4267598" cy="584369"/>
      </dsp:txXfrm>
    </dsp:sp>
    <dsp:sp modelId="{2CA281AC-4B96-4549-A057-5C0EBE327336}">
      <dsp:nvSpPr>
        <dsp:cNvPr id="0" name=""/>
        <dsp:cNvSpPr/>
      </dsp:nvSpPr>
      <dsp:spPr>
        <a:xfrm>
          <a:off x="0" y="4444555"/>
          <a:ext cx="4330824" cy="64759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>
              <a:hlinkClick xmlns:r="http://schemas.openxmlformats.org/officeDocument/2006/relationships" r:id="rId1"/>
            </a:rPr>
            <a:t>Animatie hemoglobine</a:t>
          </a:r>
          <a:endParaRPr lang="nl-NL" sz="2700" kern="1200" dirty="0"/>
        </a:p>
      </dsp:txBody>
      <dsp:txXfrm>
        <a:off x="31613" y="4476168"/>
        <a:ext cx="4267598" cy="5843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A72F7-6468-4FB0-9772-83C42336F94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Bloedarmoede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8713-FD53-40F3-9F17-98BDFC79AF31}">
      <dsp:nvSpPr>
        <dsp:cNvPr id="0" name=""/>
        <dsp:cNvSpPr/>
      </dsp:nvSpPr>
      <dsp:spPr>
        <a:xfrm>
          <a:off x="0" y="40881"/>
          <a:ext cx="5544616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Aantal rode bloedcellen te laag</a:t>
          </a:r>
          <a:endParaRPr lang="nl-NL" sz="2400" kern="1200"/>
        </a:p>
      </dsp:txBody>
      <dsp:txXfrm>
        <a:off x="28100" y="68981"/>
        <a:ext cx="5488416" cy="519439"/>
      </dsp:txXfrm>
    </dsp:sp>
    <dsp:sp modelId="{1B29E35B-16A4-4152-AAFD-45621775AE13}">
      <dsp:nvSpPr>
        <dsp:cNvPr id="0" name=""/>
        <dsp:cNvSpPr/>
      </dsp:nvSpPr>
      <dsp:spPr>
        <a:xfrm>
          <a:off x="0" y="685641"/>
          <a:ext cx="5544616" cy="575639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Te weinig ijzer?</a:t>
          </a:r>
          <a:endParaRPr lang="nl-NL" sz="2400" kern="1200"/>
        </a:p>
      </dsp:txBody>
      <dsp:txXfrm>
        <a:off x="28100" y="713741"/>
        <a:ext cx="5488416" cy="519439"/>
      </dsp:txXfrm>
    </dsp:sp>
    <dsp:sp modelId="{E945ACF3-6AE7-46ED-BB19-522FFA7402EA}">
      <dsp:nvSpPr>
        <dsp:cNvPr id="0" name=""/>
        <dsp:cNvSpPr/>
      </dsp:nvSpPr>
      <dsp:spPr>
        <a:xfrm>
          <a:off x="0" y="1330401"/>
          <a:ext cx="5544616" cy="57563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Symptomen:</a:t>
          </a:r>
          <a:endParaRPr lang="nl-NL" sz="2400" kern="1200"/>
        </a:p>
      </dsp:txBody>
      <dsp:txXfrm>
        <a:off x="28100" y="1358501"/>
        <a:ext cx="5488416" cy="519439"/>
      </dsp:txXfrm>
    </dsp:sp>
    <dsp:sp modelId="{0F094C10-4808-41A4-AB6E-ED55BB30F5AD}">
      <dsp:nvSpPr>
        <dsp:cNvPr id="0" name=""/>
        <dsp:cNvSpPr/>
      </dsp:nvSpPr>
      <dsp:spPr>
        <a:xfrm>
          <a:off x="0" y="1975161"/>
          <a:ext cx="5544616" cy="57563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Moe, zwak, hoofdpijn, kortademig</a:t>
          </a:r>
          <a:endParaRPr lang="nl-NL" sz="2400" kern="1200"/>
        </a:p>
      </dsp:txBody>
      <dsp:txXfrm>
        <a:off x="28100" y="2003261"/>
        <a:ext cx="5488416" cy="519439"/>
      </dsp:txXfrm>
    </dsp:sp>
    <dsp:sp modelId="{70676957-8BAB-4E44-A833-240773372CD2}">
      <dsp:nvSpPr>
        <dsp:cNvPr id="0" name=""/>
        <dsp:cNvSpPr/>
      </dsp:nvSpPr>
      <dsp:spPr>
        <a:xfrm>
          <a:off x="0" y="2619921"/>
          <a:ext cx="5544616" cy="57563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Genezing:</a:t>
          </a:r>
          <a:endParaRPr lang="nl-NL" sz="2400" kern="1200"/>
        </a:p>
      </dsp:txBody>
      <dsp:txXfrm>
        <a:off x="28100" y="2648021"/>
        <a:ext cx="5488416" cy="519439"/>
      </dsp:txXfrm>
    </dsp:sp>
    <dsp:sp modelId="{4F4CDAAD-AC1F-4E6B-AC66-64F5EBD15BC9}">
      <dsp:nvSpPr>
        <dsp:cNvPr id="0" name=""/>
        <dsp:cNvSpPr/>
      </dsp:nvSpPr>
      <dsp:spPr>
        <a:xfrm>
          <a:off x="0" y="3264681"/>
          <a:ext cx="5544616" cy="575639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Transfusie – ijzerpillen </a:t>
          </a:r>
          <a:endParaRPr lang="nl-NL" sz="2400" kern="1200"/>
        </a:p>
      </dsp:txBody>
      <dsp:txXfrm>
        <a:off x="28100" y="3292781"/>
        <a:ext cx="5488416" cy="519439"/>
      </dsp:txXfrm>
    </dsp:sp>
    <dsp:sp modelId="{43EAE7E2-494A-45B5-9939-3BDBC544F86F}">
      <dsp:nvSpPr>
        <dsp:cNvPr id="0" name=""/>
        <dsp:cNvSpPr/>
      </dsp:nvSpPr>
      <dsp:spPr>
        <a:xfrm>
          <a:off x="0" y="3909441"/>
          <a:ext cx="5544616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Ook voedingsmiddelen met ijzer</a:t>
          </a:r>
          <a:endParaRPr lang="nl-NL" sz="2400" kern="1200"/>
        </a:p>
      </dsp:txBody>
      <dsp:txXfrm>
        <a:off x="28100" y="3937541"/>
        <a:ext cx="5488416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6F253-BB12-4F19-B525-BB8D3BB39C4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Bloedplaatjes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7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7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07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03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79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954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86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71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0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94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58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43000">
              <a:srgbClr val="BA0066"/>
            </a:gs>
            <a:gs pos="16000">
              <a:srgbClr val="FF0000"/>
            </a:gs>
            <a:gs pos="75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CBDD-2185-404F-A9DC-BCA976FD7159}" type="datetimeFigureOut">
              <a:rPr lang="nl-NL" smtClean="0"/>
              <a:t>25-9-2013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5E63-0C2F-4F75-8547-C1250EE82F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8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11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9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4527226"/>
              </p:ext>
            </p:extLst>
          </p:nvPr>
        </p:nvGraphicFramePr>
        <p:xfrm>
          <a:off x="755576" y="836712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8980316"/>
              </p:ext>
            </p:extLst>
          </p:nvPr>
        </p:nvGraphicFramePr>
        <p:xfrm>
          <a:off x="1403648" y="450912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35219" cy="20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5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631431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651165"/>
              </p:ext>
            </p:extLst>
          </p:nvPr>
        </p:nvGraphicFramePr>
        <p:xfrm>
          <a:off x="1259632" y="1484784"/>
          <a:ext cx="65527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1" y="5445224"/>
            <a:ext cx="3714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553967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62763"/>
              </p:ext>
            </p:extLst>
          </p:nvPr>
        </p:nvGraphicFramePr>
        <p:xfrm>
          <a:off x="611560" y="1600200"/>
          <a:ext cx="6048672" cy="305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6839">
            <a:off x="5317537" y="3900997"/>
            <a:ext cx="3254896" cy="216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8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01051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641826"/>
              </p:ext>
            </p:extLst>
          </p:nvPr>
        </p:nvGraphicFramePr>
        <p:xfrm>
          <a:off x="1043608" y="1875183"/>
          <a:ext cx="35283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76845" y="2604074"/>
            <a:ext cx="4298651" cy="30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9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75252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103513"/>
              </p:ext>
            </p:extLst>
          </p:nvPr>
        </p:nvGraphicFramePr>
        <p:xfrm>
          <a:off x="395536" y="1556792"/>
          <a:ext cx="4330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2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175788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44055"/>
              </p:ext>
            </p:extLst>
          </p:nvPr>
        </p:nvGraphicFramePr>
        <p:xfrm>
          <a:off x="395536" y="1772816"/>
          <a:ext cx="554461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988840"/>
            <a:ext cx="264125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9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43872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358217"/>
              </p:ext>
            </p:extLst>
          </p:nvPr>
        </p:nvGraphicFramePr>
        <p:xfrm>
          <a:off x="827584" y="1700808"/>
          <a:ext cx="352839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803332" cy="41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311790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439279"/>
              </p:ext>
            </p:extLst>
          </p:nvPr>
        </p:nvGraphicFramePr>
        <p:xfrm>
          <a:off x="251520" y="1591471"/>
          <a:ext cx="4824536" cy="512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91470"/>
            <a:ext cx="3600400" cy="512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02770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829218"/>
              </p:ext>
            </p:extLst>
          </p:nvPr>
        </p:nvGraphicFramePr>
        <p:xfrm>
          <a:off x="1259632" y="1628800"/>
          <a:ext cx="641905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62140"/>
            <a:ext cx="3024336" cy="169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01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969463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53204"/>
              </p:ext>
            </p:extLst>
          </p:nvPr>
        </p:nvGraphicFramePr>
        <p:xfrm>
          <a:off x="323528" y="2038222"/>
          <a:ext cx="5410944" cy="434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300033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5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700278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769632"/>
              </p:ext>
            </p:extLst>
          </p:nvPr>
        </p:nvGraphicFramePr>
        <p:xfrm>
          <a:off x="1442292" y="1672208"/>
          <a:ext cx="6419056" cy="26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6" y="4437112"/>
            <a:ext cx="75044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472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287</Words>
  <Application>Microsoft Office PowerPoint</Application>
  <PresentationFormat>Diavoorstelling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8</cp:revision>
  <dcterms:created xsi:type="dcterms:W3CDTF">2013-09-25T17:47:02Z</dcterms:created>
  <dcterms:modified xsi:type="dcterms:W3CDTF">2013-09-25T19:01:53Z</dcterms:modified>
</cp:coreProperties>
</file>